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12801600" cy="9601200" type="A3"/>
  <p:notesSz cx="6858000" cy="9144000"/>
  <p:embeddedFontLst>
    <p:embeddedFont>
      <p:font typeface="Calibri" panose="020F0502020204030204" pitchFamily="34" charset="0"/>
      <p:regular r:id="rId4"/>
      <p:bold r:id="rId5"/>
      <p:italic r:id="rId6"/>
      <p:boldItalic r:id="rId7"/>
    </p:embeddedFont>
    <p:embeddedFont>
      <p:font typeface="Dosis" panose="020B0604020202020204" charset="0"/>
      <p:regular r:id="rId8"/>
      <p:bold r:id="rId9"/>
    </p:embeddedFont>
    <p:embeddedFont>
      <p:font typeface="Bebas Neue" panose="020B0604020202020204" charset="0"/>
      <p:regular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138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presProps" Target="presProps.xml"/><Relationship Id="rId5" Type="http://schemas.openxmlformats.org/officeDocument/2006/relationships/font" Target="fonts/font2.fntdata"/><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960120" y="1571308"/>
            <a:ext cx="10881360" cy="334264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8400"/>
              <a:buFont typeface="Calibri"/>
              <a:buNone/>
              <a:defRPr sz="8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600200" y="5042853"/>
            <a:ext cx="9601200" cy="2318067"/>
          </a:xfrm>
          <a:prstGeom prst="rect">
            <a:avLst/>
          </a:prstGeom>
          <a:noFill/>
          <a:ln>
            <a:noFill/>
          </a:ln>
        </p:spPr>
        <p:txBody>
          <a:bodyPr spcFirstLastPara="1" wrap="square" lIns="91425" tIns="45700" rIns="91425" bIns="45700" anchor="t" anchorCtr="0">
            <a:noAutofit/>
          </a:bodyPr>
          <a:lstStyle>
            <a:lvl1pPr lvl="0" algn="ctr">
              <a:lnSpc>
                <a:spcPct val="90000"/>
              </a:lnSpc>
              <a:spcBef>
                <a:spcPts val="1400"/>
              </a:spcBef>
              <a:spcAft>
                <a:spcPts val="0"/>
              </a:spcAft>
              <a:buClr>
                <a:schemeClr val="dk1"/>
              </a:buClr>
              <a:buSzPts val="3360"/>
              <a:buNone/>
              <a:defRPr sz="3359"/>
            </a:lvl1pPr>
            <a:lvl2pPr lvl="1" algn="ctr">
              <a:lnSpc>
                <a:spcPct val="90000"/>
              </a:lnSpc>
              <a:spcBef>
                <a:spcPts val="700"/>
              </a:spcBef>
              <a:spcAft>
                <a:spcPts val="0"/>
              </a:spcAft>
              <a:buClr>
                <a:schemeClr val="dk1"/>
              </a:buClr>
              <a:buSzPts val="2800"/>
              <a:buNone/>
              <a:defRPr sz="2800"/>
            </a:lvl2pPr>
            <a:lvl3pPr lvl="2" algn="ctr">
              <a:lnSpc>
                <a:spcPct val="90000"/>
              </a:lnSpc>
              <a:spcBef>
                <a:spcPts val="700"/>
              </a:spcBef>
              <a:spcAft>
                <a:spcPts val="0"/>
              </a:spcAft>
              <a:buClr>
                <a:schemeClr val="dk1"/>
              </a:buClr>
              <a:buSzPts val="2520"/>
              <a:buNone/>
              <a:defRPr sz="2520"/>
            </a:lvl3pPr>
            <a:lvl4pPr lvl="3" algn="ctr">
              <a:lnSpc>
                <a:spcPct val="90000"/>
              </a:lnSpc>
              <a:spcBef>
                <a:spcPts val="700"/>
              </a:spcBef>
              <a:spcAft>
                <a:spcPts val="0"/>
              </a:spcAft>
              <a:buClr>
                <a:schemeClr val="dk1"/>
              </a:buClr>
              <a:buSzPts val="2240"/>
              <a:buNone/>
              <a:defRPr sz="2240"/>
            </a:lvl4pPr>
            <a:lvl5pPr lvl="4" algn="ctr">
              <a:lnSpc>
                <a:spcPct val="90000"/>
              </a:lnSpc>
              <a:spcBef>
                <a:spcPts val="700"/>
              </a:spcBef>
              <a:spcAft>
                <a:spcPts val="0"/>
              </a:spcAft>
              <a:buClr>
                <a:schemeClr val="dk1"/>
              </a:buClr>
              <a:buSzPts val="2240"/>
              <a:buNone/>
              <a:defRPr sz="2240"/>
            </a:lvl5pPr>
            <a:lvl6pPr lvl="5" algn="ctr">
              <a:lnSpc>
                <a:spcPct val="90000"/>
              </a:lnSpc>
              <a:spcBef>
                <a:spcPts val="700"/>
              </a:spcBef>
              <a:spcAft>
                <a:spcPts val="0"/>
              </a:spcAft>
              <a:buClr>
                <a:schemeClr val="dk1"/>
              </a:buClr>
              <a:buSzPts val="2240"/>
              <a:buNone/>
              <a:defRPr sz="2240"/>
            </a:lvl6pPr>
            <a:lvl7pPr lvl="6" algn="ctr">
              <a:lnSpc>
                <a:spcPct val="90000"/>
              </a:lnSpc>
              <a:spcBef>
                <a:spcPts val="700"/>
              </a:spcBef>
              <a:spcAft>
                <a:spcPts val="0"/>
              </a:spcAft>
              <a:buClr>
                <a:schemeClr val="dk1"/>
              </a:buClr>
              <a:buSzPts val="2240"/>
              <a:buNone/>
              <a:defRPr sz="2240"/>
            </a:lvl7pPr>
            <a:lvl8pPr lvl="7" algn="ctr">
              <a:lnSpc>
                <a:spcPct val="90000"/>
              </a:lnSpc>
              <a:spcBef>
                <a:spcPts val="700"/>
              </a:spcBef>
              <a:spcAft>
                <a:spcPts val="0"/>
              </a:spcAft>
              <a:buClr>
                <a:schemeClr val="dk1"/>
              </a:buClr>
              <a:buSzPts val="2240"/>
              <a:buNone/>
              <a:defRPr sz="2240"/>
            </a:lvl8pPr>
            <a:lvl9pPr lvl="8" algn="ctr">
              <a:lnSpc>
                <a:spcPct val="90000"/>
              </a:lnSpc>
              <a:spcBef>
                <a:spcPts val="700"/>
              </a:spcBef>
              <a:spcAft>
                <a:spcPts val="0"/>
              </a:spcAft>
              <a:buClr>
                <a:schemeClr val="dk1"/>
              </a:buClr>
              <a:buSzPts val="2240"/>
              <a:buNone/>
              <a:defRPr sz="2240"/>
            </a:lvl9pPr>
          </a:lstStyle>
          <a:p>
            <a:endParaRPr/>
          </a:p>
        </p:txBody>
      </p:sp>
      <p:sp>
        <p:nvSpPr>
          <p:cNvPr id="18" name="Google Shape;18;p2"/>
          <p:cNvSpPr txBox="1">
            <a:spLocks noGrp="1"/>
          </p:cNvSpPr>
          <p:nvPr>
            <p:ph type="dt" idx="10"/>
          </p:nvPr>
        </p:nvSpPr>
        <p:spPr>
          <a:xfrm>
            <a:off x="880110" y="8898892"/>
            <a:ext cx="2880360" cy="51117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240530" y="8898892"/>
            <a:ext cx="4320540" cy="51117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9041130" y="8898892"/>
            <a:ext cx="2880360" cy="51117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80110" y="511177"/>
            <a:ext cx="11041380" cy="185578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354863" y="81122"/>
            <a:ext cx="6091873" cy="1104138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400"/>
              </a:spcBef>
              <a:spcAft>
                <a:spcPts val="0"/>
              </a:spcAft>
              <a:buClr>
                <a:schemeClr val="dk1"/>
              </a:buClr>
              <a:buSzPts val="1800"/>
              <a:buChar char="•"/>
              <a:defRPr/>
            </a:lvl1pPr>
            <a:lvl2pPr marL="914400" lvl="1" indent="-342900" algn="l">
              <a:lnSpc>
                <a:spcPct val="90000"/>
              </a:lnSpc>
              <a:spcBef>
                <a:spcPts val="700"/>
              </a:spcBef>
              <a:spcAft>
                <a:spcPts val="0"/>
              </a:spcAft>
              <a:buClr>
                <a:schemeClr val="dk1"/>
              </a:buClr>
              <a:buSzPts val="1800"/>
              <a:buChar char="•"/>
              <a:defRPr/>
            </a:lvl2pPr>
            <a:lvl3pPr marL="1371600" lvl="2" indent="-342900" algn="l">
              <a:lnSpc>
                <a:spcPct val="90000"/>
              </a:lnSpc>
              <a:spcBef>
                <a:spcPts val="700"/>
              </a:spcBef>
              <a:spcAft>
                <a:spcPts val="0"/>
              </a:spcAft>
              <a:buClr>
                <a:schemeClr val="dk1"/>
              </a:buClr>
              <a:buSzPts val="1800"/>
              <a:buChar char="•"/>
              <a:defRPr/>
            </a:lvl3pPr>
            <a:lvl4pPr marL="1828800" lvl="3" indent="-342900" algn="l">
              <a:lnSpc>
                <a:spcPct val="90000"/>
              </a:lnSpc>
              <a:spcBef>
                <a:spcPts val="700"/>
              </a:spcBef>
              <a:spcAft>
                <a:spcPts val="0"/>
              </a:spcAft>
              <a:buClr>
                <a:schemeClr val="dk1"/>
              </a:buClr>
              <a:buSzPts val="1800"/>
              <a:buChar char="•"/>
              <a:defRPr/>
            </a:lvl4pPr>
            <a:lvl5pPr marL="2286000" lvl="4" indent="-342900" algn="l">
              <a:lnSpc>
                <a:spcPct val="90000"/>
              </a:lnSpc>
              <a:spcBef>
                <a:spcPts val="700"/>
              </a:spcBef>
              <a:spcAft>
                <a:spcPts val="0"/>
              </a:spcAft>
              <a:buClr>
                <a:schemeClr val="dk1"/>
              </a:buClr>
              <a:buSzPts val="1800"/>
              <a:buChar char="•"/>
              <a:defRPr/>
            </a:lvl5pPr>
            <a:lvl6pPr marL="2743200" lvl="5" indent="-342900" algn="l">
              <a:lnSpc>
                <a:spcPct val="90000"/>
              </a:lnSpc>
              <a:spcBef>
                <a:spcPts val="700"/>
              </a:spcBef>
              <a:spcAft>
                <a:spcPts val="0"/>
              </a:spcAft>
              <a:buClr>
                <a:schemeClr val="dk1"/>
              </a:buClr>
              <a:buSzPts val="1800"/>
              <a:buChar char="•"/>
              <a:defRPr/>
            </a:lvl6pPr>
            <a:lvl7pPr marL="3200400" lvl="6" indent="-342900" algn="l">
              <a:lnSpc>
                <a:spcPct val="90000"/>
              </a:lnSpc>
              <a:spcBef>
                <a:spcPts val="700"/>
              </a:spcBef>
              <a:spcAft>
                <a:spcPts val="0"/>
              </a:spcAft>
              <a:buClr>
                <a:schemeClr val="dk1"/>
              </a:buClr>
              <a:buSzPts val="1800"/>
              <a:buChar char="•"/>
              <a:defRPr/>
            </a:lvl7pPr>
            <a:lvl8pPr marL="3657600" lvl="7" indent="-342900" algn="l">
              <a:lnSpc>
                <a:spcPct val="90000"/>
              </a:lnSpc>
              <a:spcBef>
                <a:spcPts val="700"/>
              </a:spcBef>
              <a:spcAft>
                <a:spcPts val="0"/>
              </a:spcAft>
              <a:buClr>
                <a:schemeClr val="dk1"/>
              </a:buClr>
              <a:buSzPts val="1800"/>
              <a:buChar char="•"/>
              <a:defRPr/>
            </a:lvl8pPr>
            <a:lvl9pPr marL="4114800" lvl="8" indent="-342900" algn="l">
              <a:lnSpc>
                <a:spcPct val="90000"/>
              </a:lnSpc>
              <a:spcBef>
                <a:spcPts val="7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80110" y="8898892"/>
            <a:ext cx="2880360" cy="51117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240530" y="8898892"/>
            <a:ext cx="4320540" cy="51117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9041130" y="8898892"/>
            <a:ext cx="2880360" cy="51117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6473031" y="3199289"/>
            <a:ext cx="8136573" cy="276034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872332" y="518954"/>
            <a:ext cx="8136573" cy="812101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400"/>
              </a:spcBef>
              <a:spcAft>
                <a:spcPts val="0"/>
              </a:spcAft>
              <a:buClr>
                <a:schemeClr val="dk1"/>
              </a:buClr>
              <a:buSzPts val="1800"/>
              <a:buChar char="•"/>
              <a:defRPr/>
            </a:lvl1pPr>
            <a:lvl2pPr marL="914400" lvl="1" indent="-342900" algn="l">
              <a:lnSpc>
                <a:spcPct val="90000"/>
              </a:lnSpc>
              <a:spcBef>
                <a:spcPts val="700"/>
              </a:spcBef>
              <a:spcAft>
                <a:spcPts val="0"/>
              </a:spcAft>
              <a:buClr>
                <a:schemeClr val="dk1"/>
              </a:buClr>
              <a:buSzPts val="1800"/>
              <a:buChar char="•"/>
              <a:defRPr/>
            </a:lvl2pPr>
            <a:lvl3pPr marL="1371600" lvl="2" indent="-342900" algn="l">
              <a:lnSpc>
                <a:spcPct val="90000"/>
              </a:lnSpc>
              <a:spcBef>
                <a:spcPts val="700"/>
              </a:spcBef>
              <a:spcAft>
                <a:spcPts val="0"/>
              </a:spcAft>
              <a:buClr>
                <a:schemeClr val="dk1"/>
              </a:buClr>
              <a:buSzPts val="1800"/>
              <a:buChar char="•"/>
              <a:defRPr/>
            </a:lvl3pPr>
            <a:lvl4pPr marL="1828800" lvl="3" indent="-342900" algn="l">
              <a:lnSpc>
                <a:spcPct val="90000"/>
              </a:lnSpc>
              <a:spcBef>
                <a:spcPts val="700"/>
              </a:spcBef>
              <a:spcAft>
                <a:spcPts val="0"/>
              </a:spcAft>
              <a:buClr>
                <a:schemeClr val="dk1"/>
              </a:buClr>
              <a:buSzPts val="1800"/>
              <a:buChar char="•"/>
              <a:defRPr/>
            </a:lvl4pPr>
            <a:lvl5pPr marL="2286000" lvl="4" indent="-342900" algn="l">
              <a:lnSpc>
                <a:spcPct val="90000"/>
              </a:lnSpc>
              <a:spcBef>
                <a:spcPts val="700"/>
              </a:spcBef>
              <a:spcAft>
                <a:spcPts val="0"/>
              </a:spcAft>
              <a:buClr>
                <a:schemeClr val="dk1"/>
              </a:buClr>
              <a:buSzPts val="1800"/>
              <a:buChar char="•"/>
              <a:defRPr/>
            </a:lvl5pPr>
            <a:lvl6pPr marL="2743200" lvl="5" indent="-342900" algn="l">
              <a:lnSpc>
                <a:spcPct val="90000"/>
              </a:lnSpc>
              <a:spcBef>
                <a:spcPts val="700"/>
              </a:spcBef>
              <a:spcAft>
                <a:spcPts val="0"/>
              </a:spcAft>
              <a:buClr>
                <a:schemeClr val="dk1"/>
              </a:buClr>
              <a:buSzPts val="1800"/>
              <a:buChar char="•"/>
              <a:defRPr/>
            </a:lvl6pPr>
            <a:lvl7pPr marL="3200400" lvl="6" indent="-342900" algn="l">
              <a:lnSpc>
                <a:spcPct val="90000"/>
              </a:lnSpc>
              <a:spcBef>
                <a:spcPts val="700"/>
              </a:spcBef>
              <a:spcAft>
                <a:spcPts val="0"/>
              </a:spcAft>
              <a:buClr>
                <a:schemeClr val="dk1"/>
              </a:buClr>
              <a:buSzPts val="1800"/>
              <a:buChar char="•"/>
              <a:defRPr/>
            </a:lvl7pPr>
            <a:lvl8pPr marL="3657600" lvl="7" indent="-342900" algn="l">
              <a:lnSpc>
                <a:spcPct val="90000"/>
              </a:lnSpc>
              <a:spcBef>
                <a:spcPts val="700"/>
              </a:spcBef>
              <a:spcAft>
                <a:spcPts val="0"/>
              </a:spcAft>
              <a:buClr>
                <a:schemeClr val="dk1"/>
              </a:buClr>
              <a:buSzPts val="1800"/>
              <a:buChar char="•"/>
              <a:defRPr/>
            </a:lvl8pPr>
            <a:lvl9pPr marL="4114800" lvl="8" indent="-342900" algn="l">
              <a:lnSpc>
                <a:spcPct val="90000"/>
              </a:lnSpc>
              <a:spcBef>
                <a:spcPts val="7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80110" y="8898892"/>
            <a:ext cx="2880360" cy="51117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240530" y="8898892"/>
            <a:ext cx="4320540" cy="51117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9041130" y="8898892"/>
            <a:ext cx="2880360" cy="51117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80110" y="511177"/>
            <a:ext cx="11041380" cy="185578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80110" y="2555875"/>
            <a:ext cx="11041380" cy="609187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400"/>
              </a:spcBef>
              <a:spcAft>
                <a:spcPts val="0"/>
              </a:spcAft>
              <a:buClr>
                <a:schemeClr val="dk1"/>
              </a:buClr>
              <a:buSzPts val="1800"/>
              <a:buChar char="•"/>
              <a:defRPr/>
            </a:lvl1pPr>
            <a:lvl2pPr marL="914400" lvl="1" indent="-342900" algn="l">
              <a:lnSpc>
                <a:spcPct val="90000"/>
              </a:lnSpc>
              <a:spcBef>
                <a:spcPts val="700"/>
              </a:spcBef>
              <a:spcAft>
                <a:spcPts val="0"/>
              </a:spcAft>
              <a:buClr>
                <a:schemeClr val="dk1"/>
              </a:buClr>
              <a:buSzPts val="1800"/>
              <a:buChar char="•"/>
              <a:defRPr/>
            </a:lvl2pPr>
            <a:lvl3pPr marL="1371600" lvl="2" indent="-342900" algn="l">
              <a:lnSpc>
                <a:spcPct val="90000"/>
              </a:lnSpc>
              <a:spcBef>
                <a:spcPts val="700"/>
              </a:spcBef>
              <a:spcAft>
                <a:spcPts val="0"/>
              </a:spcAft>
              <a:buClr>
                <a:schemeClr val="dk1"/>
              </a:buClr>
              <a:buSzPts val="1800"/>
              <a:buChar char="•"/>
              <a:defRPr/>
            </a:lvl3pPr>
            <a:lvl4pPr marL="1828800" lvl="3" indent="-342900" algn="l">
              <a:lnSpc>
                <a:spcPct val="90000"/>
              </a:lnSpc>
              <a:spcBef>
                <a:spcPts val="700"/>
              </a:spcBef>
              <a:spcAft>
                <a:spcPts val="0"/>
              </a:spcAft>
              <a:buClr>
                <a:schemeClr val="dk1"/>
              </a:buClr>
              <a:buSzPts val="1800"/>
              <a:buChar char="•"/>
              <a:defRPr/>
            </a:lvl4pPr>
            <a:lvl5pPr marL="2286000" lvl="4" indent="-342900" algn="l">
              <a:lnSpc>
                <a:spcPct val="90000"/>
              </a:lnSpc>
              <a:spcBef>
                <a:spcPts val="700"/>
              </a:spcBef>
              <a:spcAft>
                <a:spcPts val="0"/>
              </a:spcAft>
              <a:buClr>
                <a:schemeClr val="dk1"/>
              </a:buClr>
              <a:buSzPts val="1800"/>
              <a:buChar char="•"/>
              <a:defRPr/>
            </a:lvl5pPr>
            <a:lvl6pPr marL="2743200" lvl="5" indent="-342900" algn="l">
              <a:lnSpc>
                <a:spcPct val="90000"/>
              </a:lnSpc>
              <a:spcBef>
                <a:spcPts val="700"/>
              </a:spcBef>
              <a:spcAft>
                <a:spcPts val="0"/>
              </a:spcAft>
              <a:buClr>
                <a:schemeClr val="dk1"/>
              </a:buClr>
              <a:buSzPts val="1800"/>
              <a:buChar char="•"/>
              <a:defRPr/>
            </a:lvl6pPr>
            <a:lvl7pPr marL="3200400" lvl="6" indent="-342900" algn="l">
              <a:lnSpc>
                <a:spcPct val="90000"/>
              </a:lnSpc>
              <a:spcBef>
                <a:spcPts val="700"/>
              </a:spcBef>
              <a:spcAft>
                <a:spcPts val="0"/>
              </a:spcAft>
              <a:buClr>
                <a:schemeClr val="dk1"/>
              </a:buClr>
              <a:buSzPts val="1800"/>
              <a:buChar char="•"/>
              <a:defRPr/>
            </a:lvl7pPr>
            <a:lvl8pPr marL="3657600" lvl="7" indent="-342900" algn="l">
              <a:lnSpc>
                <a:spcPct val="90000"/>
              </a:lnSpc>
              <a:spcBef>
                <a:spcPts val="700"/>
              </a:spcBef>
              <a:spcAft>
                <a:spcPts val="0"/>
              </a:spcAft>
              <a:buClr>
                <a:schemeClr val="dk1"/>
              </a:buClr>
              <a:buSzPts val="1800"/>
              <a:buChar char="•"/>
              <a:defRPr/>
            </a:lvl8pPr>
            <a:lvl9pPr marL="4114800" lvl="8" indent="-342900" algn="l">
              <a:lnSpc>
                <a:spcPct val="90000"/>
              </a:lnSpc>
              <a:spcBef>
                <a:spcPts val="7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80110" y="8898892"/>
            <a:ext cx="2880360" cy="51117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240530" y="8898892"/>
            <a:ext cx="4320540" cy="51117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9041130" y="8898892"/>
            <a:ext cx="2880360" cy="51117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73443" y="2393635"/>
            <a:ext cx="11041380" cy="3993832"/>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8400"/>
              <a:buFont typeface="Calibri"/>
              <a:buNone/>
              <a:defRPr sz="8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73443" y="6425250"/>
            <a:ext cx="11041380" cy="2100262"/>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400"/>
              </a:spcBef>
              <a:spcAft>
                <a:spcPts val="0"/>
              </a:spcAft>
              <a:buClr>
                <a:schemeClr val="dk1"/>
              </a:buClr>
              <a:buSzPts val="3360"/>
              <a:buNone/>
              <a:defRPr sz="3359">
                <a:solidFill>
                  <a:schemeClr val="dk1"/>
                </a:solidFill>
              </a:defRPr>
            </a:lvl1pPr>
            <a:lvl2pPr marL="914400" lvl="1" indent="-228600" algn="l">
              <a:lnSpc>
                <a:spcPct val="90000"/>
              </a:lnSpc>
              <a:spcBef>
                <a:spcPts val="700"/>
              </a:spcBef>
              <a:spcAft>
                <a:spcPts val="0"/>
              </a:spcAft>
              <a:buClr>
                <a:srgbClr val="888888"/>
              </a:buClr>
              <a:buSzPts val="2800"/>
              <a:buNone/>
              <a:defRPr sz="2800">
                <a:solidFill>
                  <a:srgbClr val="888888"/>
                </a:solidFill>
              </a:defRPr>
            </a:lvl2pPr>
            <a:lvl3pPr marL="1371600" lvl="2" indent="-228600" algn="l">
              <a:lnSpc>
                <a:spcPct val="90000"/>
              </a:lnSpc>
              <a:spcBef>
                <a:spcPts val="700"/>
              </a:spcBef>
              <a:spcAft>
                <a:spcPts val="0"/>
              </a:spcAft>
              <a:buClr>
                <a:srgbClr val="888888"/>
              </a:buClr>
              <a:buSzPts val="2520"/>
              <a:buNone/>
              <a:defRPr sz="2520">
                <a:solidFill>
                  <a:srgbClr val="888888"/>
                </a:solidFill>
              </a:defRPr>
            </a:lvl3pPr>
            <a:lvl4pPr marL="1828800" lvl="3" indent="-228600" algn="l">
              <a:lnSpc>
                <a:spcPct val="90000"/>
              </a:lnSpc>
              <a:spcBef>
                <a:spcPts val="700"/>
              </a:spcBef>
              <a:spcAft>
                <a:spcPts val="0"/>
              </a:spcAft>
              <a:buClr>
                <a:srgbClr val="888888"/>
              </a:buClr>
              <a:buSzPts val="2240"/>
              <a:buNone/>
              <a:defRPr sz="2240">
                <a:solidFill>
                  <a:srgbClr val="888888"/>
                </a:solidFill>
              </a:defRPr>
            </a:lvl4pPr>
            <a:lvl5pPr marL="2286000" lvl="4" indent="-228600" algn="l">
              <a:lnSpc>
                <a:spcPct val="90000"/>
              </a:lnSpc>
              <a:spcBef>
                <a:spcPts val="700"/>
              </a:spcBef>
              <a:spcAft>
                <a:spcPts val="0"/>
              </a:spcAft>
              <a:buClr>
                <a:srgbClr val="888888"/>
              </a:buClr>
              <a:buSzPts val="2240"/>
              <a:buNone/>
              <a:defRPr sz="2240">
                <a:solidFill>
                  <a:srgbClr val="888888"/>
                </a:solidFill>
              </a:defRPr>
            </a:lvl5pPr>
            <a:lvl6pPr marL="2743200" lvl="5" indent="-228600" algn="l">
              <a:lnSpc>
                <a:spcPct val="90000"/>
              </a:lnSpc>
              <a:spcBef>
                <a:spcPts val="700"/>
              </a:spcBef>
              <a:spcAft>
                <a:spcPts val="0"/>
              </a:spcAft>
              <a:buClr>
                <a:srgbClr val="888888"/>
              </a:buClr>
              <a:buSzPts val="2240"/>
              <a:buNone/>
              <a:defRPr sz="2240">
                <a:solidFill>
                  <a:srgbClr val="888888"/>
                </a:solidFill>
              </a:defRPr>
            </a:lvl6pPr>
            <a:lvl7pPr marL="3200400" lvl="6" indent="-228600" algn="l">
              <a:lnSpc>
                <a:spcPct val="90000"/>
              </a:lnSpc>
              <a:spcBef>
                <a:spcPts val="700"/>
              </a:spcBef>
              <a:spcAft>
                <a:spcPts val="0"/>
              </a:spcAft>
              <a:buClr>
                <a:srgbClr val="888888"/>
              </a:buClr>
              <a:buSzPts val="2240"/>
              <a:buNone/>
              <a:defRPr sz="2240">
                <a:solidFill>
                  <a:srgbClr val="888888"/>
                </a:solidFill>
              </a:defRPr>
            </a:lvl7pPr>
            <a:lvl8pPr marL="3657600" lvl="7" indent="-228600" algn="l">
              <a:lnSpc>
                <a:spcPct val="90000"/>
              </a:lnSpc>
              <a:spcBef>
                <a:spcPts val="700"/>
              </a:spcBef>
              <a:spcAft>
                <a:spcPts val="0"/>
              </a:spcAft>
              <a:buClr>
                <a:srgbClr val="888888"/>
              </a:buClr>
              <a:buSzPts val="2240"/>
              <a:buNone/>
              <a:defRPr sz="2240">
                <a:solidFill>
                  <a:srgbClr val="888888"/>
                </a:solidFill>
              </a:defRPr>
            </a:lvl8pPr>
            <a:lvl9pPr marL="4114800" lvl="8" indent="-228600" algn="l">
              <a:lnSpc>
                <a:spcPct val="90000"/>
              </a:lnSpc>
              <a:spcBef>
                <a:spcPts val="700"/>
              </a:spcBef>
              <a:spcAft>
                <a:spcPts val="0"/>
              </a:spcAft>
              <a:buClr>
                <a:srgbClr val="888888"/>
              </a:buClr>
              <a:buSzPts val="2240"/>
              <a:buNone/>
              <a:defRPr sz="2240">
                <a:solidFill>
                  <a:srgbClr val="888888"/>
                </a:solidFill>
              </a:defRPr>
            </a:lvl9pPr>
          </a:lstStyle>
          <a:p>
            <a:endParaRPr/>
          </a:p>
        </p:txBody>
      </p:sp>
      <p:sp>
        <p:nvSpPr>
          <p:cNvPr id="30" name="Google Shape;30;p4"/>
          <p:cNvSpPr txBox="1">
            <a:spLocks noGrp="1"/>
          </p:cNvSpPr>
          <p:nvPr>
            <p:ph type="dt" idx="10"/>
          </p:nvPr>
        </p:nvSpPr>
        <p:spPr>
          <a:xfrm>
            <a:off x="880110" y="8898892"/>
            <a:ext cx="2880360" cy="51117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240530" y="8898892"/>
            <a:ext cx="4320540" cy="51117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9041130" y="8898892"/>
            <a:ext cx="2880360" cy="51117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80110" y="511177"/>
            <a:ext cx="11041380" cy="185578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80110" y="2555875"/>
            <a:ext cx="5440680" cy="609187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400"/>
              </a:spcBef>
              <a:spcAft>
                <a:spcPts val="0"/>
              </a:spcAft>
              <a:buClr>
                <a:schemeClr val="dk1"/>
              </a:buClr>
              <a:buSzPts val="1800"/>
              <a:buChar char="•"/>
              <a:defRPr/>
            </a:lvl1pPr>
            <a:lvl2pPr marL="914400" lvl="1" indent="-342900" algn="l">
              <a:lnSpc>
                <a:spcPct val="90000"/>
              </a:lnSpc>
              <a:spcBef>
                <a:spcPts val="700"/>
              </a:spcBef>
              <a:spcAft>
                <a:spcPts val="0"/>
              </a:spcAft>
              <a:buClr>
                <a:schemeClr val="dk1"/>
              </a:buClr>
              <a:buSzPts val="1800"/>
              <a:buChar char="•"/>
              <a:defRPr/>
            </a:lvl2pPr>
            <a:lvl3pPr marL="1371600" lvl="2" indent="-342900" algn="l">
              <a:lnSpc>
                <a:spcPct val="90000"/>
              </a:lnSpc>
              <a:spcBef>
                <a:spcPts val="700"/>
              </a:spcBef>
              <a:spcAft>
                <a:spcPts val="0"/>
              </a:spcAft>
              <a:buClr>
                <a:schemeClr val="dk1"/>
              </a:buClr>
              <a:buSzPts val="1800"/>
              <a:buChar char="•"/>
              <a:defRPr/>
            </a:lvl3pPr>
            <a:lvl4pPr marL="1828800" lvl="3" indent="-342900" algn="l">
              <a:lnSpc>
                <a:spcPct val="90000"/>
              </a:lnSpc>
              <a:spcBef>
                <a:spcPts val="700"/>
              </a:spcBef>
              <a:spcAft>
                <a:spcPts val="0"/>
              </a:spcAft>
              <a:buClr>
                <a:schemeClr val="dk1"/>
              </a:buClr>
              <a:buSzPts val="1800"/>
              <a:buChar char="•"/>
              <a:defRPr/>
            </a:lvl4pPr>
            <a:lvl5pPr marL="2286000" lvl="4" indent="-342900" algn="l">
              <a:lnSpc>
                <a:spcPct val="90000"/>
              </a:lnSpc>
              <a:spcBef>
                <a:spcPts val="700"/>
              </a:spcBef>
              <a:spcAft>
                <a:spcPts val="0"/>
              </a:spcAft>
              <a:buClr>
                <a:schemeClr val="dk1"/>
              </a:buClr>
              <a:buSzPts val="1800"/>
              <a:buChar char="•"/>
              <a:defRPr/>
            </a:lvl5pPr>
            <a:lvl6pPr marL="2743200" lvl="5" indent="-342900" algn="l">
              <a:lnSpc>
                <a:spcPct val="90000"/>
              </a:lnSpc>
              <a:spcBef>
                <a:spcPts val="700"/>
              </a:spcBef>
              <a:spcAft>
                <a:spcPts val="0"/>
              </a:spcAft>
              <a:buClr>
                <a:schemeClr val="dk1"/>
              </a:buClr>
              <a:buSzPts val="1800"/>
              <a:buChar char="•"/>
              <a:defRPr/>
            </a:lvl6pPr>
            <a:lvl7pPr marL="3200400" lvl="6" indent="-342900" algn="l">
              <a:lnSpc>
                <a:spcPct val="90000"/>
              </a:lnSpc>
              <a:spcBef>
                <a:spcPts val="700"/>
              </a:spcBef>
              <a:spcAft>
                <a:spcPts val="0"/>
              </a:spcAft>
              <a:buClr>
                <a:schemeClr val="dk1"/>
              </a:buClr>
              <a:buSzPts val="1800"/>
              <a:buChar char="•"/>
              <a:defRPr/>
            </a:lvl7pPr>
            <a:lvl8pPr marL="3657600" lvl="7" indent="-342900" algn="l">
              <a:lnSpc>
                <a:spcPct val="90000"/>
              </a:lnSpc>
              <a:spcBef>
                <a:spcPts val="700"/>
              </a:spcBef>
              <a:spcAft>
                <a:spcPts val="0"/>
              </a:spcAft>
              <a:buClr>
                <a:schemeClr val="dk1"/>
              </a:buClr>
              <a:buSzPts val="1800"/>
              <a:buChar char="•"/>
              <a:defRPr/>
            </a:lvl8pPr>
            <a:lvl9pPr marL="4114800" lvl="8" indent="-342900" algn="l">
              <a:lnSpc>
                <a:spcPct val="90000"/>
              </a:lnSpc>
              <a:spcBef>
                <a:spcPts val="7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480810" y="2555875"/>
            <a:ext cx="5440680" cy="609187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400"/>
              </a:spcBef>
              <a:spcAft>
                <a:spcPts val="0"/>
              </a:spcAft>
              <a:buClr>
                <a:schemeClr val="dk1"/>
              </a:buClr>
              <a:buSzPts val="1800"/>
              <a:buChar char="•"/>
              <a:defRPr/>
            </a:lvl1pPr>
            <a:lvl2pPr marL="914400" lvl="1" indent="-342900" algn="l">
              <a:lnSpc>
                <a:spcPct val="90000"/>
              </a:lnSpc>
              <a:spcBef>
                <a:spcPts val="700"/>
              </a:spcBef>
              <a:spcAft>
                <a:spcPts val="0"/>
              </a:spcAft>
              <a:buClr>
                <a:schemeClr val="dk1"/>
              </a:buClr>
              <a:buSzPts val="1800"/>
              <a:buChar char="•"/>
              <a:defRPr/>
            </a:lvl2pPr>
            <a:lvl3pPr marL="1371600" lvl="2" indent="-342900" algn="l">
              <a:lnSpc>
                <a:spcPct val="90000"/>
              </a:lnSpc>
              <a:spcBef>
                <a:spcPts val="700"/>
              </a:spcBef>
              <a:spcAft>
                <a:spcPts val="0"/>
              </a:spcAft>
              <a:buClr>
                <a:schemeClr val="dk1"/>
              </a:buClr>
              <a:buSzPts val="1800"/>
              <a:buChar char="•"/>
              <a:defRPr/>
            </a:lvl3pPr>
            <a:lvl4pPr marL="1828800" lvl="3" indent="-342900" algn="l">
              <a:lnSpc>
                <a:spcPct val="90000"/>
              </a:lnSpc>
              <a:spcBef>
                <a:spcPts val="700"/>
              </a:spcBef>
              <a:spcAft>
                <a:spcPts val="0"/>
              </a:spcAft>
              <a:buClr>
                <a:schemeClr val="dk1"/>
              </a:buClr>
              <a:buSzPts val="1800"/>
              <a:buChar char="•"/>
              <a:defRPr/>
            </a:lvl4pPr>
            <a:lvl5pPr marL="2286000" lvl="4" indent="-342900" algn="l">
              <a:lnSpc>
                <a:spcPct val="90000"/>
              </a:lnSpc>
              <a:spcBef>
                <a:spcPts val="700"/>
              </a:spcBef>
              <a:spcAft>
                <a:spcPts val="0"/>
              </a:spcAft>
              <a:buClr>
                <a:schemeClr val="dk1"/>
              </a:buClr>
              <a:buSzPts val="1800"/>
              <a:buChar char="•"/>
              <a:defRPr/>
            </a:lvl5pPr>
            <a:lvl6pPr marL="2743200" lvl="5" indent="-342900" algn="l">
              <a:lnSpc>
                <a:spcPct val="90000"/>
              </a:lnSpc>
              <a:spcBef>
                <a:spcPts val="700"/>
              </a:spcBef>
              <a:spcAft>
                <a:spcPts val="0"/>
              </a:spcAft>
              <a:buClr>
                <a:schemeClr val="dk1"/>
              </a:buClr>
              <a:buSzPts val="1800"/>
              <a:buChar char="•"/>
              <a:defRPr/>
            </a:lvl6pPr>
            <a:lvl7pPr marL="3200400" lvl="6" indent="-342900" algn="l">
              <a:lnSpc>
                <a:spcPct val="90000"/>
              </a:lnSpc>
              <a:spcBef>
                <a:spcPts val="700"/>
              </a:spcBef>
              <a:spcAft>
                <a:spcPts val="0"/>
              </a:spcAft>
              <a:buClr>
                <a:schemeClr val="dk1"/>
              </a:buClr>
              <a:buSzPts val="1800"/>
              <a:buChar char="•"/>
              <a:defRPr/>
            </a:lvl7pPr>
            <a:lvl8pPr marL="3657600" lvl="7" indent="-342900" algn="l">
              <a:lnSpc>
                <a:spcPct val="90000"/>
              </a:lnSpc>
              <a:spcBef>
                <a:spcPts val="700"/>
              </a:spcBef>
              <a:spcAft>
                <a:spcPts val="0"/>
              </a:spcAft>
              <a:buClr>
                <a:schemeClr val="dk1"/>
              </a:buClr>
              <a:buSzPts val="1800"/>
              <a:buChar char="•"/>
              <a:defRPr/>
            </a:lvl8pPr>
            <a:lvl9pPr marL="4114800" lvl="8" indent="-342900" algn="l">
              <a:lnSpc>
                <a:spcPct val="90000"/>
              </a:lnSpc>
              <a:spcBef>
                <a:spcPts val="7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80110" y="8898892"/>
            <a:ext cx="2880360" cy="51117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240530" y="8898892"/>
            <a:ext cx="4320540" cy="51117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9041130" y="8898892"/>
            <a:ext cx="2880360" cy="51117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81777" y="511177"/>
            <a:ext cx="11041380" cy="185578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81779" y="2353628"/>
            <a:ext cx="5415676" cy="1153477"/>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400"/>
              </a:spcBef>
              <a:spcAft>
                <a:spcPts val="0"/>
              </a:spcAft>
              <a:buClr>
                <a:schemeClr val="dk1"/>
              </a:buClr>
              <a:buSzPts val="3360"/>
              <a:buNone/>
              <a:defRPr sz="3359" b="1"/>
            </a:lvl1pPr>
            <a:lvl2pPr marL="914400" lvl="1" indent="-228600" algn="l">
              <a:lnSpc>
                <a:spcPct val="90000"/>
              </a:lnSpc>
              <a:spcBef>
                <a:spcPts val="700"/>
              </a:spcBef>
              <a:spcAft>
                <a:spcPts val="0"/>
              </a:spcAft>
              <a:buClr>
                <a:schemeClr val="dk1"/>
              </a:buClr>
              <a:buSzPts val="2800"/>
              <a:buNone/>
              <a:defRPr sz="2800" b="1"/>
            </a:lvl2pPr>
            <a:lvl3pPr marL="1371600" lvl="2" indent="-228600" algn="l">
              <a:lnSpc>
                <a:spcPct val="90000"/>
              </a:lnSpc>
              <a:spcBef>
                <a:spcPts val="700"/>
              </a:spcBef>
              <a:spcAft>
                <a:spcPts val="0"/>
              </a:spcAft>
              <a:buClr>
                <a:schemeClr val="dk1"/>
              </a:buClr>
              <a:buSzPts val="2520"/>
              <a:buNone/>
              <a:defRPr sz="2520" b="1"/>
            </a:lvl3pPr>
            <a:lvl4pPr marL="1828800" lvl="3" indent="-228600" algn="l">
              <a:lnSpc>
                <a:spcPct val="90000"/>
              </a:lnSpc>
              <a:spcBef>
                <a:spcPts val="700"/>
              </a:spcBef>
              <a:spcAft>
                <a:spcPts val="0"/>
              </a:spcAft>
              <a:buClr>
                <a:schemeClr val="dk1"/>
              </a:buClr>
              <a:buSzPts val="2240"/>
              <a:buNone/>
              <a:defRPr sz="2240" b="1"/>
            </a:lvl4pPr>
            <a:lvl5pPr marL="2286000" lvl="4" indent="-228600" algn="l">
              <a:lnSpc>
                <a:spcPct val="90000"/>
              </a:lnSpc>
              <a:spcBef>
                <a:spcPts val="700"/>
              </a:spcBef>
              <a:spcAft>
                <a:spcPts val="0"/>
              </a:spcAft>
              <a:buClr>
                <a:schemeClr val="dk1"/>
              </a:buClr>
              <a:buSzPts val="2240"/>
              <a:buNone/>
              <a:defRPr sz="2240" b="1"/>
            </a:lvl5pPr>
            <a:lvl6pPr marL="2743200" lvl="5" indent="-228600" algn="l">
              <a:lnSpc>
                <a:spcPct val="90000"/>
              </a:lnSpc>
              <a:spcBef>
                <a:spcPts val="700"/>
              </a:spcBef>
              <a:spcAft>
                <a:spcPts val="0"/>
              </a:spcAft>
              <a:buClr>
                <a:schemeClr val="dk1"/>
              </a:buClr>
              <a:buSzPts val="2240"/>
              <a:buNone/>
              <a:defRPr sz="2240" b="1"/>
            </a:lvl6pPr>
            <a:lvl7pPr marL="3200400" lvl="6" indent="-228600" algn="l">
              <a:lnSpc>
                <a:spcPct val="90000"/>
              </a:lnSpc>
              <a:spcBef>
                <a:spcPts val="700"/>
              </a:spcBef>
              <a:spcAft>
                <a:spcPts val="0"/>
              </a:spcAft>
              <a:buClr>
                <a:schemeClr val="dk1"/>
              </a:buClr>
              <a:buSzPts val="2240"/>
              <a:buNone/>
              <a:defRPr sz="2240" b="1"/>
            </a:lvl7pPr>
            <a:lvl8pPr marL="3657600" lvl="7" indent="-228600" algn="l">
              <a:lnSpc>
                <a:spcPct val="90000"/>
              </a:lnSpc>
              <a:spcBef>
                <a:spcPts val="700"/>
              </a:spcBef>
              <a:spcAft>
                <a:spcPts val="0"/>
              </a:spcAft>
              <a:buClr>
                <a:schemeClr val="dk1"/>
              </a:buClr>
              <a:buSzPts val="2240"/>
              <a:buNone/>
              <a:defRPr sz="2240" b="1"/>
            </a:lvl8pPr>
            <a:lvl9pPr marL="4114800" lvl="8" indent="-228600" algn="l">
              <a:lnSpc>
                <a:spcPct val="90000"/>
              </a:lnSpc>
              <a:spcBef>
                <a:spcPts val="700"/>
              </a:spcBef>
              <a:spcAft>
                <a:spcPts val="0"/>
              </a:spcAft>
              <a:buClr>
                <a:schemeClr val="dk1"/>
              </a:buClr>
              <a:buSzPts val="2240"/>
              <a:buNone/>
              <a:defRPr sz="2240" b="1"/>
            </a:lvl9pPr>
          </a:lstStyle>
          <a:p>
            <a:endParaRPr/>
          </a:p>
        </p:txBody>
      </p:sp>
      <p:sp>
        <p:nvSpPr>
          <p:cNvPr id="43" name="Google Shape;43;p6"/>
          <p:cNvSpPr txBox="1">
            <a:spLocks noGrp="1"/>
          </p:cNvSpPr>
          <p:nvPr>
            <p:ph type="body" idx="2"/>
          </p:nvPr>
        </p:nvSpPr>
        <p:spPr>
          <a:xfrm>
            <a:off x="881779" y="3507105"/>
            <a:ext cx="5415676" cy="515842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400"/>
              </a:spcBef>
              <a:spcAft>
                <a:spcPts val="0"/>
              </a:spcAft>
              <a:buClr>
                <a:schemeClr val="dk1"/>
              </a:buClr>
              <a:buSzPts val="1800"/>
              <a:buChar char="•"/>
              <a:defRPr/>
            </a:lvl1pPr>
            <a:lvl2pPr marL="914400" lvl="1" indent="-342900" algn="l">
              <a:lnSpc>
                <a:spcPct val="90000"/>
              </a:lnSpc>
              <a:spcBef>
                <a:spcPts val="700"/>
              </a:spcBef>
              <a:spcAft>
                <a:spcPts val="0"/>
              </a:spcAft>
              <a:buClr>
                <a:schemeClr val="dk1"/>
              </a:buClr>
              <a:buSzPts val="1800"/>
              <a:buChar char="•"/>
              <a:defRPr/>
            </a:lvl2pPr>
            <a:lvl3pPr marL="1371600" lvl="2" indent="-342900" algn="l">
              <a:lnSpc>
                <a:spcPct val="90000"/>
              </a:lnSpc>
              <a:spcBef>
                <a:spcPts val="700"/>
              </a:spcBef>
              <a:spcAft>
                <a:spcPts val="0"/>
              </a:spcAft>
              <a:buClr>
                <a:schemeClr val="dk1"/>
              </a:buClr>
              <a:buSzPts val="1800"/>
              <a:buChar char="•"/>
              <a:defRPr/>
            </a:lvl3pPr>
            <a:lvl4pPr marL="1828800" lvl="3" indent="-342900" algn="l">
              <a:lnSpc>
                <a:spcPct val="90000"/>
              </a:lnSpc>
              <a:spcBef>
                <a:spcPts val="700"/>
              </a:spcBef>
              <a:spcAft>
                <a:spcPts val="0"/>
              </a:spcAft>
              <a:buClr>
                <a:schemeClr val="dk1"/>
              </a:buClr>
              <a:buSzPts val="1800"/>
              <a:buChar char="•"/>
              <a:defRPr/>
            </a:lvl4pPr>
            <a:lvl5pPr marL="2286000" lvl="4" indent="-342900" algn="l">
              <a:lnSpc>
                <a:spcPct val="90000"/>
              </a:lnSpc>
              <a:spcBef>
                <a:spcPts val="700"/>
              </a:spcBef>
              <a:spcAft>
                <a:spcPts val="0"/>
              </a:spcAft>
              <a:buClr>
                <a:schemeClr val="dk1"/>
              </a:buClr>
              <a:buSzPts val="1800"/>
              <a:buChar char="•"/>
              <a:defRPr/>
            </a:lvl5pPr>
            <a:lvl6pPr marL="2743200" lvl="5" indent="-342900" algn="l">
              <a:lnSpc>
                <a:spcPct val="90000"/>
              </a:lnSpc>
              <a:spcBef>
                <a:spcPts val="700"/>
              </a:spcBef>
              <a:spcAft>
                <a:spcPts val="0"/>
              </a:spcAft>
              <a:buClr>
                <a:schemeClr val="dk1"/>
              </a:buClr>
              <a:buSzPts val="1800"/>
              <a:buChar char="•"/>
              <a:defRPr/>
            </a:lvl6pPr>
            <a:lvl7pPr marL="3200400" lvl="6" indent="-342900" algn="l">
              <a:lnSpc>
                <a:spcPct val="90000"/>
              </a:lnSpc>
              <a:spcBef>
                <a:spcPts val="700"/>
              </a:spcBef>
              <a:spcAft>
                <a:spcPts val="0"/>
              </a:spcAft>
              <a:buClr>
                <a:schemeClr val="dk1"/>
              </a:buClr>
              <a:buSzPts val="1800"/>
              <a:buChar char="•"/>
              <a:defRPr/>
            </a:lvl7pPr>
            <a:lvl8pPr marL="3657600" lvl="7" indent="-342900" algn="l">
              <a:lnSpc>
                <a:spcPct val="90000"/>
              </a:lnSpc>
              <a:spcBef>
                <a:spcPts val="700"/>
              </a:spcBef>
              <a:spcAft>
                <a:spcPts val="0"/>
              </a:spcAft>
              <a:buClr>
                <a:schemeClr val="dk1"/>
              </a:buClr>
              <a:buSzPts val="1800"/>
              <a:buChar char="•"/>
              <a:defRPr/>
            </a:lvl8pPr>
            <a:lvl9pPr marL="4114800" lvl="8" indent="-342900" algn="l">
              <a:lnSpc>
                <a:spcPct val="90000"/>
              </a:lnSpc>
              <a:spcBef>
                <a:spcPts val="7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480811" y="2353628"/>
            <a:ext cx="5442347" cy="1153477"/>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400"/>
              </a:spcBef>
              <a:spcAft>
                <a:spcPts val="0"/>
              </a:spcAft>
              <a:buClr>
                <a:schemeClr val="dk1"/>
              </a:buClr>
              <a:buSzPts val="3360"/>
              <a:buNone/>
              <a:defRPr sz="3359" b="1"/>
            </a:lvl1pPr>
            <a:lvl2pPr marL="914400" lvl="1" indent="-228600" algn="l">
              <a:lnSpc>
                <a:spcPct val="90000"/>
              </a:lnSpc>
              <a:spcBef>
                <a:spcPts val="700"/>
              </a:spcBef>
              <a:spcAft>
                <a:spcPts val="0"/>
              </a:spcAft>
              <a:buClr>
                <a:schemeClr val="dk1"/>
              </a:buClr>
              <a:buSzPts val="2800"/>
              <a:buNone/>
              <a:defRPr sz="2800" b="1"/>
            </a:lvl2pPr>
            <a:lvl3pPr marL="1371600" lvl="2" indent="-228600" algn="l">
              <a:lnSpc>
                <a:spcPct val="90000"/>
              </a:lnSpc>
              <a:spcBef>
                <a:spcPts val="700"/>
              </a:spcBef>
              <a:spcAft>
                <a:spcPts val="0"/>
              </a:spcAft>
              <a:buClr>
                <a:schemeClr val="dk1"/>
              </a:buClr>
              <a:buSzPts val="2520"/>
              <a:buNone/>
              <a:defRPr sz="2520" b="1"/>
            </a:lvl3pPr>
            <a:lvl4pPr marL="1828800" lvl="3" indent="-228600" algn="l">
              <a:lnSpc>
                <a:spcPct val="90000"/>
              </a:lnSpc>
              <a:spcBef>
                <a:spcPts val="700"/>
              </a:spcBef>
              <a:spcAft>
                <a:spcPts val="0"/>
              </a:spcAft>
              <a:buClr>
                <a:schemeClr val="dk1"/>
              </a:buClr>
              <a:buSzPts val="2240"/>
              <a:buNone/>
              <a:defRPr sz="2240" b="1"/>
            </a:lvl4pPr>
            <a:lvl5pPr marL="2286000" lvl="4" indent="-228600" algn="l">
              <a:lnSpc>
                <a:spcPct val="90000"/>
              </a:lnSpc>
              <a:spcBef>
                <a:spcPts val="700"/>
              </a:spcBef>
              <a:spcAft>
                <a:spcPts val="0"/>
              </a:spcAft>
              <a:buClr>
                <a:schemeClr val="dk1"/>
              </a:buClr>
              <a:buSzPts val="2240"/>
              <a:buNone/>
              <a:defRPr sz="2240" b="1"/>
            </a:lvl5pPr>
            <a:lvl6pPr marL="2743200" lvl="5" indent="-228600" algn="l">
              <a:lnSpc>
                <a:spcPct val="90000"/>
              </a:lnSpc>
              <a:spcBef>
                <a:spcPts val="700"/>
              </a:spcBef>
              <a:spcAft>
                <a:spcPts val="0"/>
              </a:spcAft>
              <a:buClr>
                <a:schemeClr val="dk1"/>
              </a:buClr>
              <a:buSzPts val="2240"/>
              <a:buNone/>
              <a:defRPr sz="2240" b="1"/>
            </a:lvl6pPr>
            <a:lvl7pPr marL="3200400" lvl="6" indent="-228600" algn="l">
              <a:lnSpc>
                <a:spcPct val="90000"/>
              </a:lnSpc>
              <a:spcBef>
                <a:spcPts val="700"/>
              </a:spcBef>
              <a:spcAft>
                <a:spcPts val="0"/>
              </a:spcAft>
              <a:buClr>
                <a:schemeClr val="dk1"/>
              </a:buClr>
              <a:buSzPts val="2240"/>
              <a:buNone/>
              <a:defRPr sz="2240" b="1"/>
            </a:lvl7pPr>
            <a:lvl8pPr marL="3657600" lvl="7" indent="-228600" algn="l">
              <a:lnSpc>
                <a:spcPct val="90000"/>
              </a:lnSpc>
              <a:spcBef>
                <a:spcPts val="700"/>
              </a:spcBef>
              <a:spcAft>
                <a:spcPts val="0"/>
              </a:spcAft>
              <a:buClr>
                <a:schemeClr val="dk1"/>
              </a:buClr>
              <a:buSzPts val="2240"/>
              <a:buNone/>
              <a:defRPr sz="2240" b="1"/>
            </a:lvl8pPr>
            <a:lvl9pPr marL="4114800" lvl="8" indent="-228600" algn="l">
              <a:lnSpc>
                <a:spcPct val="90000"/>
              </a:lnSpc>
              <a:spcBef>
                <a:spcPts val="700"/>
              </a:spcBef>
              <a:spcAft>
                <a:spcPts val="0"/>
              </a:spcAft>
              <a:buClr>
                <a:schemeClr val="dk1"/>
              </a:buClr>
              <a:buSzPts val="2240"/>
              <a:buNone/>
              <a:defRPr sz="2240" b="1"/>
            </a:lvl9pPr>
          </a:lstStyle>
          <a:p>
            <a:endParaRPr/>
          </a:p>
        </p:txBody>
      </p:sp>
      <p:sp>
        <p:nvSpPr>
          <p:cNvPr id="45" name="Google Shape;45;p6"/>
          <p:cNvSpPr txBox="1">
            <a:spLocks noGrp="1"/>
          </p:cNvSpPr>
          <p:nvPr>
            <p:ph type="body" idx="4"/>
          </p:nvPr>
        </p:nvSpPr>
        <p:spPr>
          <a:xfrm>
            <a:off x="6480811" y="3507105"/>
            <a:ext cx="5442347" cy="515842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400"/>
              </a:spcBef>
              <a:spcAft>
                <a:spcPts val="0"/>
              </a:spcAft>
              <a:buClr>
                <a:schemeClr val="dk1"/>
              </a:buClr>
              <a:buSzPts val="1800"/>
              <a:buChar char="•"/>
              <a:defRPr/>
            </a:lvl1pPr>
            <a:lvl2pPr marL="914400" lvl="1" indent="-342900" algn="l">
              <a:lnSpc>
                <a:spcPct val="90000"/>
              </a:lnSpc>
              <a:spcBef>
                <a:spcPts val="700"/>
              </a:spcBef>
              <a:spcAft>
                <a:spcPts val="0"/>
              </a:spcAft>
              <a:buClr>
                <a:schemeClr val="dk1"/>
              </a:buClr>
              <a:buSzPts val="1800"/>
              <a:buChar char="•"/>
              <a:defRPr/>
            </a:lvl2pPr>
            <a:lvl3pPr marL="1371600" lvl="2" indent="-342900" algn="l">
              <a:lnSpc>
                <a:spcPct val="90000"/>
              </a:lnSpc>
              <a:spcBef>
                <a:spcPts val="700"/>
              </a:spcBef>
              <a:spcAft>
                <a:spcPts val="0"/>
              </a:spcAft>
              <a:buClr>
                <a:schemeClr val="dk1"/>
              </a:buClr>
              <a:buSzPts val="1800"/>
              <a:buChar char="•"/>
              <a:defRPr/>
            </a:lvl3pPr>
            <a:lvl4pPr marL="1828800" lvl="3" indent="-342900" algn="l">
              <a:lnSpc>
                <a:spcPct val="90000"/>
              </a:lnSpc>
              <a:spcBef>
                <a:spcPts val="700"/>
              </a:spcBef>
              <a:spcAft>
                <a:spcPts val="0"/>
              </a:spcAft>
              <a:buClr>
                <a:schemeClr val="dk1"/>
              </a:buClr>
              <a:buSzPts val="1800"/>
              <a:buChar char="•"/>
              <a:defRPr/>
            </a:lvl4pPr>
            <a:lvl5pPr marL="2286000" lvl="4" indent="-342900" algn="l">
              <a:lnSpc>
                <a:spcPct val="90000"/>
              </a:lnSpc>
              <a:spcBef>
                <a:spcPts val="700"/>
              </a:spcBef>
              <a:spcAft>
                <a:spcPts val="0"/>
              </a:spcAft>
              <a:buClr>
                <a:schemeClr val="dk1"/>
              </a:buClr>
              <a:buSzPts val="1800"/>
              <a:buChar char="•"/>
              <a:defRPr/>
            </a:lvl5pPr>
            <a:lvl6pPr marL="2743200" lvl="5" indent="-342900" algn="l">
              <a:lnSpc>
                <a:spcPct val="90000"/>
              </a:lnSpc>
              <a:spcBef>
                <a:spcPts val="700"/>
              </a:spcBef>
              <a:spcAft>
                <a:spcPts val="0"/>
              </a:spcAft>
              <a:buClr>
                <a:schemeClr val="dk1"/>
              </a:buClr>
              <a:buSzPts val="1800"/>
              <a:buChar char="•"/>
              <a:defRPr/>
            </a:lvl6pPr>
            <a:lvl7pPr marL="3200400" lvl="6" indent="-342900" algn="l">
              <a:lnSpc>
                <a:spcPct val="90000"/>
              </a:lnSpc>
              <a:spcBef>
                <a:spcPts val="700"/>
              </a:spcBef>
              <a:spcAft>
                <a:spcPts val="0"/>
              </a:spcAft>
              <a:buClr>
                <a:schemeClr val="dk1"/>
              </a:buClr>
              <a:buSzPts val="1800"/>
              <a:buChar char="•"/>
              <a:defRPr/>
            </a:lvl7pPr>
            <a:lvl8pPr marL="3657600" lvl="7" indent="-342900" algn="l">
              <a:lnSpc>
                <a:spcPct val="90000"/>
              </a:lnSpc>
              <a:spcBef>
                <a:spcPts val="700"/>
              </a:spcBef>
              <a:spcAft>
                <a:spcPts val="0"/>
              </a:spcAft>
              <a:buClr>
                <a:schemeClr val="dk1"/>
              </a:buClr>
              <a:buSzPts val="1800"/>
              <a:buChar char="•"/>
              <a:defRPr/>
            </a:lvl8pPr>
            <a:lvl9pPr marL="4114800" lvl="8" indent="-342900" algn="l">
              <a:lnSpc>
                <a:spcPct val="90000"/>
              </a:lnSpc>
              <a:spcBef>
                <a:spcPts val="7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80110" y="8898892"/>
            <a:ext cx="2880360" cy="51117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240530" y="8898892"/>
            <a:ext cx="4320540" cy="51117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9041130" y="8898892"/>
            <a:ext cx="2880360" cy="51117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80110" y="511177"/>
            <a:ext cx="11041380" cy="185578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80110" y="8898892"/>
            <a:ext cx="2880360" cy="51117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240530" y="8898892"/>
            <a:ext cx="4320540" cy="51117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9041130" y="8898892"/>
            <a:ext cx="2880360" cy="51117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80110" y="8898892"/>
            <a:ext cx="2880360" cy="51117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240530" y="8898892"/>
            <a:ext cx="4320540" cy="51117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9041130" y="8898892"/>
            <a:ext cx="2880360" cy="51117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81778" y="640080"/>
            <a:ext cx="4128849" cy="224028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480"/>
              <a:buFont typeface="Calibri"/>
              <a:buNone/>
              <a:defRPr sz="448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442347" y="1382397"/>
            <a:ext cx="6480810" cy="6823075"/>
          </a:xfrm>
          <a:prstGeom prst="rect">
            <a:avLst/>
          </a:prstGeom>
          <a:noFill/>
          <a:ln>
            <a:noFill/>
          </a:ln>
        </p:spPr>
        <p:txBody>
          <a:bodyPr spcFirstLastPara="1" wrap="square" lIns="91425" tIns="45700" rIns="91425" bIns="45700" anchor="t" anchorCtr="0">
            <a:noAutofit/>
          </a:bodyPr>
          <a:lstStyle>
            <a:lvl1pPr marL="457200" lvl="0" indent="-513080" algn="l">
              <a:lnSpc>
                <a:spcPct val="90000"/>
              </a:lnSpc>
              <a:spcBef>
                <a:spcPts val="1400"/>
              </a:spcBef>
              <a:spcAft>
                <a:spcPts val="0"/>
              </a:spcAft>
              <a:buClr>
                <a:schemeClr val="dk1"/>
              </a:buClr>
              <a:buSzPts val="4480"/>
              <a:buChar char="•"/>
              <a:defRPr sz="4480"/>
            </a:lvl1pPr>
            <a:lvl2pPr marL="914400" lvl="1" indent="-477519" algn="l">
              <a:lnSpc>
                <a:spcPct val="90000"/>
              </a:lnSpc>
              <a:spcBef>
                <a:spcPts val="700"/>
              </a:spcBef>
              <a:spcAft>
                <a:spcPts val="0"/>
              </a:spcAft>
              <a:buClr>
                <a:schemeClr val="dk1"/>
              </a:buClr>
              <a:buSzPts val="3920"/>
              <a:buChar char="•"/>
              <a:defRPr sz="3920"/>
            </a:lvl2pPr>
            <a:lvl3pPr marL="1371600" lvl="2" indent="-441960" algn="l">
              <a:lnSpc>
                <a:spcPct val="90000"/>
              </a:lnSpc>
              <a:spcBef>
                <a:spcPts val="700"/>
              </a:spcBef>
              <a:spcAft>
                <a:spcPts val="0"/>
              </a:spcAft>
              <a:buClr>
                <a:schemeClr val="dk1"/>
              </a:buClr>
              <a:buSzPts val="3360"/>
              <a:buChar char="•"/>
              <a:defRPr sz="3359"/>
            </a:lvl3pPr>
            <a:lvl4pPr marL="1828800" lvl="3" indent="-406400" algn="l">
              <a:lnSpc>
                <a:spcPct val="90000"/>
              </a:lnSpc>
              <a:spcBef>
                <a:spcPts val="700"/>
              </a:spcBef>
              <a:spcAft>
                <a:spcPts val="0"/>
              </a:spcAft>
              <a:buClr>
                <a:schemeClr val="dk1"/>
              </a:buClr>
              <a:buSzPts val="2800"/>
              <a:buChar char="•"/>
              <a:defRPr sz="2800"/>
            </a:lvl4pPr>
            <a:lvl5pPr marL="2286000" lvl="4" indent="-406400" algn="l">
              <a:lnSpc>
                <a:spcPct val="90000"/>
              </a:lnSpc>
              <a:spcBef>
                <a:spcPts val="700"/>
              </a:spcBef>
              <a:spcAft>
                <a:spcPts val="0"/>
              </a:spcAft>
              <a:buClr>
                <a:schemeClr val="dk1"/>
              </a:buClr>
              <a:buSzPts val="2800"/>
              <a:buChar char="•"/>
              <a:defRPr sz="2800"/>
            </a:lvl5pPr>
            <a:lvl6pPr marL="2743200" lvl="5" indent="-406400" algn="l">
              <a:lnSpc>
                <a:spcPct val="90000"/>
              </a:lnSpc>
              <a:spcBef>
                <a:spcPts val="700"/>
              </a:spcBef>
              <a:spcAft>
                <a:spcPts val="0"/>
              </a:spcAft>
              <a:buClr>
                <a:schemeClr val="dk1"/>
              </a:buClr>
              <a:buSzPts val="2800"/>
              <a:buChar char="•"/>
              <a:defRPr sz="2800"/>
            </a:lvl6pPr>
            <a:lvl7pPr marL="3200400" lvl="6" indent="-406400" algn="l">
              <a:lnSpc>
                <a:spcPct val="90000"/>
              </a:lnSpc>
              <a:spcBef>
                <a:spcPts val="700"/>
              </a:spcBef>
              <a:spcAft>
                <a:spcPts val="0"/>
              </a:spcAft>
              <a:buClr>
                <a:schemeClr val="dk1"/>
              </a:buClr>
              <a:buSzPts val="2800"/>
              <a:buChar char="•"/>
              <a:defRPr sz="2800"/>
            </a:lvl7pPr>
            <a:lvl8pPr marL="3657600" lvl="7" indent="-406400" algn="l">
              <a:lnSpc>
                <a:spcPct val="90000"/>
              </a:lnSpc>
              <a:spcBef>
                <a:spcPts val="700"/>
              </a:spcBef>
              <a:spcAft>
                <a:spcPts val="0"/>
              </a:spcAft>
              <a:buClr>
                <a:schemeClr val="dk1"/>
              </a:buClr>
              <a:buSzPts val="2800"/>
              <a:buChar char="•"/>
              <a:defRPr sz="2800"/>
            </a:lvl8pPr>
            <a:lvl9pPr marL="4114800" lvl="8" indent="-406400" algn="l">
              <a:lnSpc>
                <a:spcPct val="90000"/>
              </a:lnSpc>
              <a:spcBef>
                <a:spcPts val="700"/>
              </a:spcBef>
              <a:spcAft>
                <a:spcPts val="0"/>
              </a:spcAft>
              <a:buClr>
                <a:schemeClr val="dk1"/>
              </a:buClr>
              <a:buSzPts val="2800"/>
              <a:buChar char="•"/>
              <a:defRPr sz="2800"/>
            </a:lvl9pPr>
          </a:lstStyle>
          <a:p>
            <a:endParaRPr/>
          </a:p>
        </p:txBody>
      </p:sp>
      <p:sp>
        <p:nvSpPr>
          <p:cNvPr id="61" name="Google Shape;61;p9"/>
          <p:cNvSpPr txBox="1">
            <a:spLocks noGrp="1"/>
          </p:cNvSpPr>
          <p:nvPr>
            <p:ph type="body" idx="2"/>
          </p:nvPr>
        </p:nvSpPr>
        <p:spPr>
          <a:xfrm>
            <a:off x="881778" y="2880360"/>
            <a:ext cx="4128849" cy="5336223"/>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400"/>
              </a:spcBef>
              <a:spcAft>
                <a:spcPts val="0"/>
              </a:spcAft>
              <a:buClr>
                <a:schemeClr val="dk1"/>
              </a:buClr>
              <a:buSzPts val="2240"/>
              <a:buNone/>
              <a:defRPr sz="2240"/>
            </a:lvl1pPr>
            <a:lvl2pPr marL="914400" lvl="1" indent="-228600" algn="l">
              <a:lnSpc>
                <a:spcPct val="90000"/>
              </a:lnSpc>
              <a:spcBef>
                <a:spcPts val="700"/>
              </a:spcBef>
              <a:spcAft>
                <a:spcPts val="0"/>
              </a:spcAft>
              <a:buClr>
                <a:schemeClr val="dk1"/>
              </a:buClr>
              <a:buSzPts val="1960"/>
              <a:buNone/>
              <a:defRPr sz="1960"/>
            </a:lvl2pPr>
            <a:lvl3pPr marL="1371600" lvl="2" indent="-228600" algn="l">
              <a:lnSpc>
                <a:spcPct val="90000"/>
              </a:lnSpc>
              <a:spcBef>
                <a:spcPts val="700"/>
              </a:spcBef>
              <a:spcAft>
                <a:spcPts val="0"/>
              </a:spcAft>
              <a:buClr>
                <a:schemeClr val="dk1"/>
              </a:buClr>
              <a:buSzPts val="1680"/>
              <a:buNone/>
              <a:defRPr sz="1679"/>
            </a:lvl3pPr>
            <a:lvl4pPr marL="1828800" lvl="3" indent="-228600" algn="l">
              <a:lnSpc>
                <a:spcPct val="90000"/>
              </a:lnSpc>
              <a:spcBef>
                <a:spcPts val="700"/>
              </a:spcBef>
              <a:spcAft>
                <a:spcPts val="0"/>
              </a:spcAft>
              <a:buClr>
                <a:schemeClr val="dk1"/>
              </a:buClr>
              <a:buSzPts val="1400"/>
              <a:buNone/>
              <a:defRPr sz="1400"/>
            </a:lvl4pPr>
            <a:lvl5pPr marL="2286000" lvl="4" indent="-228600" algn="l">
              <a:lnSpc>
                <a:spcPct val="90000"/>
              </a:lnSpc>
              <a:spcBef>
                <a:spcPts val="700"/>
              </a:spcBef>
              <a:spcAft>
                <a:spcPts val="0"/>
              </a:spcAft>
              <a:buClr>
                <a:schemeClr val="dk1"/>
              </a:buClr>
              <a:buSzPts val="1400"/>
              <a:buNone/>
              <a:defRPr sz="1400"/>
            </a:lvl5pPr>
            <a:lvl6pPr marL="2743200" lvl="5" indent="-228600" algn="l">
              <a:lnSpc>
                <a:spcPct val="90000"/>
              </a:lnSpc>
              <a:spcBef>
                <a:spcPts val="700"/>
              </a:spcBef>
              <a:spcAft>
                <a:spcPts val="0"/>
              </a:spcAft>
              <a:buClr>
                <a:schemeClr val="dk1"/>
              </a:buClr>
              <a:buSzPts val="1400"/>
              <a:buNone/>
              <a:defRPr sz="1400"/>
            </a:lvl6pPr>
            <a:lvl7pPr marL="3200400" lvl="6" indent="-228600" algn="l">
              <a:lnSpc>
                <a:spcPct val="90000"/>
              </a:lnSpc>
              <a:spcBef>
                <a:spcPts val="700"/>
              </a:spcBef>
              <a:spcAft>
                <a:spcPts val="0"/>
              </a:spcAft>
              <a:buClr>
                <a:schemeClr val="dk1"/>
              </a:buClr>
              <a:buSzPts val="1400"/>
              <a:buNone/>
              <a:defRPr sz="1400"/>
            </a:lvl7pPr>
            <a:lvl8pPr marL="3657600" lvl="7" indent="-228600" algn="l">
              <a:lnSpc>
                <a:spcPct val="90000"/>
              </a:lnSpc>
              <a:spcBef>
                <a:spcPts val="700"/>
              </a:spcBef>
              <a:spcAft>
                <a:spcPts val="0"/>
              </a:spcAft>
              <a:buClr>
                <a:schemeClr val="dk1"/>
              </a:buClr>
              <a:buSzPts val="1400"/>
              <a:buNone/>
              <a:defRPr sz="1400"/>
            </a:lvl8pPr>
            <a:lvl9pPr marL="4114800" lvl="8" indent="-228600" algn="l">
              <a:lnSpc>
                <a:spcPct val="90000"/>
              </a:lnSpc>
              <a:spcBef>
                <a:spcPts val="700"/>
              </a:spcBef>
              <a:spcAft>
                <a:spcPts val="0"/>
              </a:spcAft>
              <a:buClr>
                <a:schemeClr val="dk1"/>
              </a:buClr>
              <a:buSzPts val="1400"/>
              <a:buNone/>
              <a:defRPr sz="1400"/>
            </a:lvl9pPr>
          </a:lstStyle>
          <a:p>
            <a:endParaRPr/>
          </a:p>
        </p:txBody>
      </p:sp>
      <p:sp>
        <p:nvSpPr>
          <p:cNvPr id="62" name="Google Shape;62;p9"/>
          <p:cNvSpPr txBox="1">
            <a:spLocks noGrp="1"/>
          </p:cNvSpPr>
          <p:nvPr>
            <p:ph type="dt" idx="10"/>
          </p:nvPr>
        </p:nvSpPr>
        <p:spPr>
          <a:xfrm>
            <a:off x="880110" y="8898892"/>
            <a:ext cx="2880360" cy="51117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240530" y="8898892"/>
            <a:ext cx="4320540" cy="51117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9041130" y="8898892"/>
            <a:ext cx="2880360" cy="51117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81778" y="640080"/>
            <a:ext cx="4128849" cy="224028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480"/>
              <a:buFont typeface="Calibri"/>
              <a:buNone/>
              <a:defRPr sz="448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442347" y="1382397"/>
            <a:ext cx="6480810" cy="682307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400"/>
              </a:spcBef>
              <a:spcAft>
                <a:spcPts val="0"/>
              </a:spcAft>
              <a:buClr>
                <a:schemeClr val="dk1"/>
              </a:buClr>
              <a:buSzPts val="4480"/>
              <a:buFont typeface="Arial"/>
              <a:buNone/>
              <a:defRPr sz="4480" b="0" i="0" u="none" strike="noStrike" cap="none">
                <a:solidFill>
                  <a:schemeClr val="dk1"/>
                </a:solidFill>
                <a:latin typeface="Calibri"/>
                <a:ea typeface="Calibri"/>
                <a:cs typeface="Calibri"/>
                <a:sym typeface="Calibri"/>
              </a:defRPr>
            </a:lvl1pPr>
            <a:lvl2pPr marR="0" lvl="1" algn="l" rtl="0">
              <a:lnSpc>
                <a:spcPct val="90000"/>
              </a:lnSpc>
              <a:spcBef>
                <a:spcPts val="700"/>
              </a:spcBef>
              <a:spcAft>
                <a:spcPts val="0"/>
              </a:spcAft>
              <a:buClr>
                <a:schemeClr val="dk1"/>
              </a:buClr>
              <a:buSzPts val="3920"/>
              <a:buFont typeface="Arial"/>
              <a:buNone/>
              <a:defRPr sz="3920" b="0" i="0" u="none" strike="noStrike" cap="none">
                <a:solidFill>
                  <a:schemeClr val="dk1"/>
                </a:solidFill>
                <a:latin typeface="Calibri"/>
                <a:ea typeface="Calibri"/>
                <a:cs typeface="Calibri"/>
                <a:sym typeface="Calibri"/>
              </a:defRPr>
            </a:lvl2pPr>
            <a:lvl3pPr marR="0" lvl="2" algn="l" rtl="0">
              <a:lnSpc>
                <a:spcPct val="90000"/>
              </a:lnSpc>
              <a:spcBef>
                <a:spcPts val="700"/>
              </a:spcBef>
              <a:spcAft>
                <a:spcPts val="0"/>
              </a:spcAft>
              <a:buClr>
                <a:schemeClr val="dk1"/>
              </a:buClr>
              <a:buSzPts val="3360"/>
              <a:buFont typeface="Arial"/>
              <a:buNone/>
              <a:defRPr sz="3359" b="0" i="0" u="none" strike="noStrike" cap="none">
                <a:solidFill>
                  <a:schemeClr val="dk1"/>
                </a:solidFill>
                <a:latin typeface="Calibri"/>
                <a:ea typeface="Calibri"/>
                <a:cs typeface="Calibri"/>
                <a:sym typeface="Calibri"/>
              </a:defRPr>
            </a:lvl3pPr>
            <a:lvl4pPr marR="0" lvl="3" algn="l" rtl="0">
              <a:lnSpc>
                <a:spcPct val="90000"/>
              </a:lnSpc>
              <a:spcBef>
                <a:spcPts val="7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4pPr>
            <a:lvl5pPr marR="0" lvl="4" algn="l" rtl="0">
              <a:lnSpc>
                <a:spcPct val="90000"/>
              </a:lnSpc>
              <a:spcBef>
                <a:spcPts val="7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5pPr>
            <a:lvl6pPr marR="0" lvl="5" algn="l" rtl="0">
              <a:lnSpc>
                <a:spcPct val="90000"/>
              </a:lnSpc>
              <a:spcBef>
                <a:spcPts val="7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6pPr>
            <a:lvl7pPr marR="0" lvl="6" algn="l" rtl="0">
              <a:lnSpc>
                <a:spcPct val="90000"/>
              </a:lnSpc>
              <a:spcBef>
                <a:spcPts val="7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7pPr>
            <a:lvl8pPr marR="0" lvl="7" algn="l" rtl="0">
              <a:lnSpc>
                <a:spcPct val="90000"/>
              </a:lnSpc>
              <a:spcBef>
                <a:spcPts val="7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8pPr>
            <a:lvl9pPr marR="0" lvl="8" algn="l" rtl="0">
              <a:lnSpc>
                <a:spcPct val="90000"/>
              </a:lnSpc>
              <a:spcBef>
                <a:spcPts val="7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81778" y="2880360"/>
            <a:ext cx="4128849" cy="5336223"/>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400"/>
              </a:spcBef>
              <a:spcAft>
                <a:spcPts val="0"/>
              </a:spcAft>
              <a:buClr>
                <a:schemeClr val="dk1"/>
              </a:buClr>
              <a:buSzPts val="2240"/>
              <a:buNone/>
              <a:defRPr sz="2240"/>
            </a:lvl1pPr>
            <a:lvl2pPr marL="914400" lvl="1" indent="-228600" algn="l">
              <a:lnSpc>
                <a:spcPct val="90000"/>
              </a:lnSpc>
              <a:spcBef>
                <a:spcPts val="700"/>
              </a:spcBef>
              <a:spcAft>
                <a:spcPts val="0"/>
              </a:spcAft>
              <a:buClr>
                <a:schemeClr val="dk1"/>
              </a:buClr>
              <a:buSzPts val="1960"/>
              <a:buNone/>
              <a:defRPr sz="1960"/>
            </a:lvl2pPr>
            <a:lvl3pPr marL="1371600" lvl="2" indent="-228600" algn="l">
              <a:lnSpc>
                <a:spcPct val="90000"/>
              </a:lnSpc>
              <a:spcBef>
                <a:spcPts val="700"/>
              </a:spcBef>
              <a:spcAft>
                <a:spcPts val="0"/>
              </a:spcAft>
              <a:buClr>
                <a:schemeClr val="dk1"/>
              </a:buClr>
              <a:buSzPts val="1680"/>
              <a:buNone/>
              <a:defRPr sz="1679"/>
            </a:lvl3pPr>
            <a:lvl4pPr marL="1828800" lvl="3" indent="-228600" algn="l">
              <a:lnSpc>
                <a:spcPct val="90000"/>
              </a:lnSpc>
              <a:spcBef>
                <a:spcPts val="700"/>
              </a:spcBef>
              <a:spcAft>
                <a:spcPts val="0"/>
              </a:spcAft>
              <a:buClr>
                <a:schemeClr val="dk1"/>
              </a:buClr>
              <a:buSzPts val="1400"/>
              <a:buNone/>
              <a:defRPr sz="1400"/>
            </a:lvl4pPr>
            <a:lvl5pPr marL="2286000" lvl="4" indent="-228600" algn="l">
              <a:lnSpc>
                <a:spcPct val="90000"/>
              </a:lnSpc>
              <a:spcBef>
                <a:spcPts val="700"/>
              </a:spcBef>
              <a:spcAft>
                <a:spcPts val="0"/>
              </a:spcAft>
              <a:buClr>
                <a:schemeClr val="dk1"/>
              </a:buClr>
              <a:buSzPts val="1400"/>
              <a:buNone/>
              <a:defRPr sz="1400"/>
            </a:lvl5pPr>
            <a:lvl6pPr marL="2743200" lvl="5" indent="-228600" algn="l">
              <a:lnSpc>
                <a:spcPct val="90000"/>
              </a:lnSpc>
              <a:spcBef>
                <a:spcPts val="700"/>
              </a:spcBef>
              <a:spcAft>
                <a:spcPts val="0"/>
              </a:spcAft>
              <a:buClr>
                <a:schemeClr val="dk1"/>
              </a:buClr>
              <a:buSzPts val="1400"/>
              <a:buNone/>
              <a:defRPr sz="1400"/>
            </a:lvl6pPr>
            <a:lvl7pPr marL="3200400" lvl="6" indent="-228600" algn="l">
              <a:lnSpc>
                <a:spcPct val="90000"/>
              </a:lnSpc>
              <a:spcBef>
                <a:spcPts val="700"/>
              </a:spcBef>
              <a:spcAft>
                <a:spcPts val="0"/>
              </a:spcAft>
              <a:buClr>
                <a:schemeClr val="dk1"/>
              </a:buClr>
              <a:buSzPts val="1400"/>
              <a:buNone/>
              <a:defRPr sz="1400"/>
            </a:lvl7pPr>
            <a:lvl8pPr marL="3657600" lvl="7" indent="-228600" algn="l">
              <a:lnSpc>
                <a:spcPct val="90000"/>
              </a:lnSpc>
              <a:spcBef>
                <a:spcPts val="700"/>
              </a:spcBef>
              <a:spcAft>
                <a:spcPts val="0"/>
              </a:spcAft>
              <a:buClr>
                <a:schemeClr val="dk1"/>
              </a:buClr>
              <a:buSzPts val="1400"/>
              <a:buNone/>
              <a:defRPr sz="1400"/>
            </a:lvl8pPr>
            <a:lvl9pPr marL="4114800" lvl="8" indent="-228600" algn="l">
              <a:lnSpc>
                <a:spcPct val="90000"/>
              </a:lnSpc>
              <a:spcBef>
                <a:spcPts val="700"/>
              </a:spcBef>
              <a:spcAft>
                <a:spcPts val="0"/>
              </a:spcAft>
              <a:buClr>
                <a:schemeClr val="dk1"/>
              </a:buClr>
              <a:buSzPts val="1400"/>
              <a:buNone/>
              <a:defRPr sz="1400"/>
            </a:lvl9pPr>
          </a:lstStyle>
          <a:p>
            <a:endParaRPr/>
          </a:p>
        </p:txBody>
      </p:sp>
      <p:sp>
        <p:nvSpPr>
          <p:cNvPr id="69" name="Google Shape;69;p10"/>
          <p:cNvSpPr txBox="1">
            <a:spLocks noGrp="1"/>
          </p:cNvSpPr>
          <p:nvPr>
            <p:ph type="dt" idx="10"/>
          </p:nvPr>
        </p:nvSpPr>
        <p:spPr>
          <a:xfrm>
            <a:off x="880110" y="8898892"/>
            <a:ext cx="2880360" cy="51117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240530" y="8898892"/>
            <a:ext cx="4320540" cy="51117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9041130" y="8898892"/>
            <a:ext cx="2880360" cy="51117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80110" y="511177"/>
            <a:ext cx="11041380" cy="1855788"/>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6160"/>
              <a:buFont typeface="Calibri"/>
              <a:buNone/>
              <a:defRPr sz="616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80110" y="2555875"/>
            <a:ext cx="11041380" cy="6091873"/>
          </a:xfrm>
          <a:prstGeom prst="rect">
            <a:avLst/>
          </a:prstGeom>
          <a:noFill/>
          <a:ln>
            <a:noFill/>
          </a:ln>
        </p:spPr>
        <p:txBody>
          <a:bodyPr spcFirstLastPara="1" wrap="square" lIns="91425" tIns="45700" rIns="91425" bIns="45700" anchor="t" anchorCtr="0">
            <a:noAutofit/>
          </a:bodyPr>
          <a:lstStyle>
            <a:lvl1pPr marL="457200" marR="0" lvl="0" indent="-477519" algn="l" rtl="0">
              <a:lnSpc>
                <a:spcPct val="90000"/>
              </a:lnSpc>
              <a:spcBef>
                <a:spcPts val="1400"/>
              </a:spcBef>
              <a:spcAft>
                <a:spcPts val="0"/>
              </a:spcAft>
              <a:buClr>
                <a:schemeClr val="dk1"/>
              </a:buClr>
              <a:buSzPts val="3920"/>
              <a:buFont typeface="Arial"/>
              <a:buChar char="•"/>
              <a:defRPr sz="3920" b="0" i="0" u="none" strike="noStrike" cap="none">
                <a:solidFill>
                  <a:schemeClr val="dk1"/>
                </a:solidFill>
                <a:latin typeface="Calibri"/>
                <a:ea typeface="Calibri"/>
                <a:cs typeface="Calibri"/>
                <a:sym typeface="Calibri"/>
              </a:defRPr>
            </a:lvl1pPr>
            <a:lvl2pPr marL="914400" marR="0" lvl="1" indent="-441960" algn="l" rtl="0">
              <a:lnSpc>
                <a:spcPct val="90000"/>
              </a:lnSpc>
              <a:spcBef>
                <a:spcPts val="700"/>
              </a:spcBef>
              <a:spcAft>
                <a:spcPts val="0"/>
              </a:spcAft>
              <a:buClr>
                <a:schemeClr val="dk1"/>
              </a:buClr>
              <a:buSzPts val="3360"/>
              <a:buFont typeface="Arial"/>
              <a:buChar char="•"/>
              <a:defRPr sz="3359" b="0" i="0" u="none" strike="noStrike" cap="none">
                <a:solidFill>
                  <a:schemeClr val="dk1"/>
                </a:solidFill>
                <a:latin typeface="Calibri"/>
                <a:ea typeface="Calibri"/>
                <a:cs typeface="Calibri"/>
                <a:sym typeface="Calibri"/>
              </a:defRPr>
            </a:lvl2pPr>
            <a:lvl3pPr marL="1371600" marR="0" lvl="2" indent="-406400" algn="l" rtl="0">
              <a:lnSpc>
                <a:spcPct val="90000"/>
              </a:lnSpc>
              <a:spcBef>
                <a:spcPts val="7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3pPr>
            <a:lvl4pPr marL="1828800" marR="0" lvl="3" indent="-388619" algn="l" rtl="0">
              <a:lnSpc>
                <a:spcPct val="90000"/>
              </a:lnSpc>
              <a:spcBef>
                <a:spcPts val="700"/>
              </a:spcBef>
              <a:spcAft>
                <a:spcPts val="0"/>
              </a:spcAft>
              <a:buClr>
                <a:schemeClr val="dk1"/>
              </a:buClr>
              <a:buSzPts val="2520"/>
              <a:buFont typeface="Arial"/>
              <a:buChar char="•"/>
              <a:defRPr sz="2520" b="0" i="0" u="none" strike="noStrike" cap="none">
                <a:solidFill>
                  <a:schemeClr val="dk1"/>
                </a:solidFill>
                <a:latin typeface="Calibri"/>
                <a:ea typeface="Calibri"/>
                <a:cs typeface="Calibri"/>
                <a:sym typeface="Calibri"/>
              </a:defRPr>
            </a:lvl4pPr>
            <a:lvl5pPr marL="2286000" marR="0" lvl="4" indent="-388620" algn="l" rtl="0">
              <a:lnSpc>
                <a:spcPct val="90000"/>
              </a:lnSpc>
              <a:spcBef>
                <a:spcPts val="700"/>
              </a:spcBef>
              <a:spcAft>
                <a:spcPts val="0"/>
              </a:spcAft>
              <a:buClr>
                <a:schemeClr val="dk1"/>
              </a:buClr>
              <a:buSzPts val="2520"/>
              <a:buFont typeface="Arial"/>
              <a:buChar char="•"/>
              <a:defRPr sz="2520" b="0" i="0" u="none" strike="noStrike" cap="none">
                <a:solidFill>
                  <a:schemeClr val="dk1"/>
                </a:solidFill>
                <a:latin typeface="Calibri"/>
                <a:ea typeface="Calibri"/>
                <a:cs typeface="Calibri"/>
                <a:sym typeface="Calibri"/>
              </a:defRPr>
            </a:lvl5pPr>
            <a:lvl6pPr marL="2743200" marR="0" lvl="5" indent="-388620" algn="l" rtl="0">
              <a:lnSpc>
                <a:spcPct val="90000"/>
              </a:lnSpc>
              <a:spcBef>
                <a:spcPts val="700"/>
              </a:spcBef>
              <a:spcAft>
                <a:spcPts val="0"/>
              </a:spcAft>
              <a:buClr>
                <a:schemeClr val="dk1"/>
              </a:buClr>
              <a:buSzPts val="2520"/>
              <a:buFont typeface="Arial"/>
              <a:buChar char="•"/>
              <a:defRPr sz="2520" b="0" i="0" u="none" strike="noStrike" cap="none">
                <a:solidFill>
                  <a:schemeClr val="dk1"/>
                </a:solidFill>
                <a:latin typeface="Calibri"/>
                <a:ea typeface="Calibri"/>
                <a:cs typeface="Calibri"/>
                <a:sym typeface="Calibri"/>
              </a:defRPr>
            </a:lvl6pPr>
            <a:lvl7pPr marL="3200400" marR="0" lvl="6" indent="-388620" algn="l" rtl="0">
              <a:lnSpc>
                <a:spcPct val="90000"/>
              </a:lnSpc>
              <a:spcBef>
                <a:spcPts val="700"/>
              </a:spcBef>
              <a:spcAft>
                <a:spcPts val="0"/>
              </a:spcAft>
              <a:buClr>
                <a:schemeClr val="dk1"/>
              </a:buClr>
              <a:buSzPts val="2520"/>
              <a:buFont typeface="Arial"/>
              <a:buChar char="•"/>
              <a:defRPr sz="2520" b="0" i="0" u="none" strike="noStrike" cap="none">
                <a:solidFill>
                  <a:schemeClr val="dk1"/>
                </a:solidFill>
                <a:latin typeface="Calibri"/>
                <a:ea typeface="Calibri"/>
                <a:cs typeface="Calibri"/>
                <a:sym typeface="Calibri"/>
              </a:defRPr>
            </a:lvl7pPr>
            <a:lvl8pPr marL="3657600" marR="0" lvl="7" indent="-388620" algn="l" rtl="0">
              <a:lnSpc>
                <a:spcPct val="90000"/>
              </a:lnSpc>
              <a:spcBef>
                <a:spcPts val="700"/>
              </a:spcBef>
              <a:spcAft>
                <a:spcPts val="0"/>
              </a:spcAft>
              <a:buClr>
                <a:schemeClr val="dk1"/>
              </a:buClr>
              <a:buSzPts val="2520"/>
              <a:buFont typeface="Arial"/>
              <a:buChar char="•"/>
              <a:defRPr sz="2520" b="0" i="0" u="none" strike="noStrike" cap="none">
                <a:solidFill>
                  <a:schemeClr val="dk1"/>
                </a:solidFill>
                <a:latin typeface="Calibri"/>
                <a:ea typeface="Calibri"/>
                <a:cs typeface="Calibri"/>
                <a:sym typeface="Calibri"/>
              </a:defRPr>
            </a:lvl8pPr>
            <a:lvl9pPr marL="4114800" marR="0" lvl="8" indent="-388620" algn="l" rtl="0">
              <a:lnSpc>
                <a:spcPct val="90000"/>
              </a:lnSpc>
              <a:spcBef>
                <a:spcPts val="700"/>
              </a:spcBef>
              <a:spcAft>
                <a:spcPts val="0"/>
              </a:spcAft>
              <a:buClr>
                <a:schemeClr val="dk1"/>
              </a:buClr>
              <a:buSzPts val="2520"/>
              <a:buFont typeface="Arial"/>
              <a:buChar char="•"/>
              <a:defRPr sz="252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80110" y="8898892"/>
            <a:ext cx="2880360" cy="51117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679"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240530" y="8898892"/>
            <a:ext cx="4320540" cy="51117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679"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9041130" y="8898892"/>
            <a:ext cx="2880360" cy="51117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79" b="0" i="0" u="none" strike="noStrike" cap="none">
                <a:solidFill>
                  <a:srgbClr val="888888"/>
                </a:solidFill>
                <a:latin typeface="Calibri"/>
                <a:ea typeface="Calibri"/>
                <a:cs typeface="Calibri"/>
                <a:sym typeface="Calibri"/>
              </a:defRPr>
            </a:lvl1pPr>
            <a:lvl2pPr marL="0" marR="0" lvl="1" indent="0" algn="r" rtl="0">
              <a:spcBef>
                <a:spcPts val="0"/>
              </a:spcBef>
              <a:buNone/>
              <a:defRPr sz="1679" b="0" i="0" u="none" strike="noStrike" cap="none">
                <a:solidFill>
                  <a:srgbClr val="888888"/>
                </a:solidFill>
                <a:latin typeface="Calibri"/>
                <a:ea typeface="Calibri"/>
                <a:cs typeface="Calibri"/>
                <a:sym typeface="Calibri"/>
              </a:defRPr>
            </a:lvl2pPr>
            <a:lvl3pPr marL="0" marR="0" lvl="2" indent="0" algn="r" rtl="0">
              <a:spcBef>
                <a:spcPts val="0"/>
              </a:spcBef>
              <a:buNone/>
              <a:defRPr sz="1679" b="0" i="0" u="none" strike="noStrike" cap="none">
                <a:solidFill>
                  <a:srgbClr val="888888"/>
                </a:solidFill>
                <a:latin typeface="Calibri"/>
                <a:ea typeface="Calibri"/>
                <a:cs typeface="Calibri"/>
                <a:sym typeface="Calibri"/>
              </a:defRPr>
            </a:lvl3pPr>
            <a:lvl4pPr marL="0" marR="0" lvl="3" indent="0" algn="r" rtl="0">
              <a:spcBef>
                <a:spcPts val="0"/>
              </a:spcBef>
              <a:buNone/>
              <a:defRPr sz="1679" b="0" i="0" u="none" strike="noStrike" cap="none">
                <a:solidFill>
                  <a:srgbClr val="888888"/>
                </a:solidFill>
                <a:latin typeface="Calibri"/>
                <a:ea typeface="Calibri"/>
                <a:cs typeface="Calibri"/>
                <a:sym typeface="Calibri"/>
              </a:defRPr>
            </a:lvl4pPr>
            <a:lvl5pPr marL="0" marR="0" lvl="4" indent="0" algn="r" rtl="0">
              <a:spcBef>
                <a:spcPts val="0"/>
              </a:spcBef>
              <a:buNone/>
              <a:defRPr sz="1679" b="0" i="0" u="none" strike="noStrike" cap="none">
                <a:solidFill>
                  <a:srgbClr val="888888"/>
                </a:solidFill>
                <a:latin typeface="Calibri"/>
                <a:ea typeface="Calibri"/>
                <a:cs typeface="Calibri"/>
                <a:sym typeface="Calibri"/>
              </a:defRPr>
            </a:lvl5pPr>
            <a:lvl6pPr marL="0" marR="0" lvl="5" indent="0" algn="r" rtl="0">
              <a:spcBef>
                <a:spcPts val="0"/>
              </a:spcBef>
              <a:buNone/>
              <a:defRPr sz="1679" b="0" i="0" u="none" strike="noStrike" cap="none">
                <a:solidFill>
                  <a:srgbClr val="888888"/>
                </a:solidFill>
                <a:latin typeface="Calibri"/>
                <a:ea typeface="Calibri"/>
                <a:cs typeface="Calibri"/>
                <a:sym typeface="Calibri"/>
              </a:defRPr>
            </a:lvl6pPr>
            <a:lvl7pPr marL="0" marR="0" lvl="6" indent="0" algn="r" rtl="0">
              <a:spcBef>
                <a:spcPts val="0"/>
              </a:spcBef>
              <a:buNone/>
              <a:defRPr sz="1679" b="0" i="0" u="none" strike="noStrike" cap="none">
                <a:solidFill>
                  <a:srgbClr val="888888"/>
                </a:solidFill>
                <a:latin typeface="Calibri"/>
                <a:ea typeface="Calibri"/>
                <a:cs typeface="Calibri"/>
                <a:sym typeface="Calibri"/>
              </a:defRPr>
            </a:lvl7pPr>
            <a:lvl8pPr marL="0" marR="0" lvl="7" indent="0" algn="r" rtl="0">
              <a:spcBef>
                <a:spcPts val="0"/>
              </a:spcBef>
              <a:buNone/>
              <a:defRPr sz="1679" b="0" i="0" u="none" strike="noStrike" cap="none">
                <a:solidFill>
                  <a:srgbClr val="888888"/>
                </a:solidFill>
                <a:latin typeface="Calibri"/>
                <a:ea typeface="Calibri"/>
                <a:cs typeface="Calibri"/>
                <a:sym typeface="Calibri"/>
              </a:defRPr>
            </a:lvl8pPr>
            <a:lvl9pPr marL="0" marR="0" lvl="8" indent="0" algn="r" rtl="0">
              <a:spcBef>
                <a:spcPts val="0"/>
              </a:spcBef>
              <a:buNone/>
              <a:defRPr sz="1679"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8"/>
        <p:cNvGrpSpPr/>
        <p:nvPr/>
      </p:nvGrpSpPr>
      <p:grpSpPr>
        <a:xfrm>
          <a:off x="0" y="0"/>
          <a:ext cx="0" cy="0"/>
          <a:chOff x="0" y="0"/>
          <a:chExt cx="0" cy="0"/>
        </a:xfrm>
      </p:grpSpPr>
      <p:sp>
        <p:nvSpPr>
          <p:cNvPr id="89" name="Google Shape;89;p13"/>
          <p:cNvSpPr/>
          <p:nvPr/>
        </p:nvSpPr>
        <p:spPr>
          <a:xfrm>
            <a:off x="2197221" y="1329074"/>
            <a:ext cx="8444811" cy="7322648"/>
          </a:xfrm>
          <a:prstGeom prst="rect">
            <a:avLst/>
          </a:prstGeom>
          <a:solidFill>
            <a:srgbClr val="BFBFB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0" name="Google Shape;90;p13"/>
          <p:cNvSpPr/>
          <p:nvPr/>
        </p:nvSpPr>
        <p:spPr>
          <a:xfrm>
            <a:off x="2329208" y="1457388"/>
            <a:ext cx="8182786" cy="7083568"/>
          </a:xfrm>
          <a:custGeom>
            <a:avLst/>
            <a:gdLst/>
            <a:ahLst/>
            <a:cxnLst/>
            <a:rect l="l" t="t" r="r" b="b"/>
            <a:pathLst>
              <a:path w="8182786" h="7083568" fill="none" extrusionOk="0">
                <a:moveTo>
                  <a:pt x="0" y="152651"/>
                </a:moveTo>
                <a:cubicBezTo>
                  <a:pt x="1270" y="55507"/>
                  <a:pt x="71228" y="-8527"/>
                  <a:pt x="152651" y="0"/>
                </a:cubicBezTo>
                <a:cubicBezTo>
                  <a:pt x="519534" y="-17691"/>
                  <a:pt x="528427" y="-5731"/>
                  <a:pt x="887883" y="0"/>
                </a:cubicBezTo>
                <a:cubicBezTo>
                  <a:pt x="1247339" y="5731"/>
                  <a:pt x="1275553" y="32292"/>
                  <a:pt x="1544340" y="0"/>
                </a:cubicBezTo>
                <a:cubicBezTo>
                  <a:pt x="1813127" y="-32292"/>
                  <a:pt x="2075106" y="-20704"/>
                  <a:pt x="2358347" y="0"/>
                </a:cubicBezTo>
                <a:cubicBezTo>
                  <a:pt x="2641588" y="20704"/>
                  <a:pt x="2697482" y="-14481"/>
                  <a:pt x="2936029" y="0"/>
                </a:cubicBezTo>
                <a:cubicBezTo>
                  <a:pt x="3174576" y="14481"/>
                  <a:pt x="3297417" y="-21659"/>
                  <a:pt x="3434936" y="0"/>
                </a:cubicBezTo>
                <a:cubicBezTo>
                  <a:pt x="3572455" y="21659"/>
                  <a:pt x="3863340" y="15649"/>
                  <a:pt x="4091393" y="0"/>
                </a:cubicBezTo>
                <a:cubicBezTo>
                  <a:pt x="4319446" y="-15649"/>
                  <a:pt x="4485220" y="4927"/>
                  <a:pt x="4826625" y="0"/>
                </a:cubicBezTo>
                <a:cubicBezTo>
                  <a:pt x="5168030" y="-4927"/>
                  <a:pt x="5286809" y="-16296"/>
                  <a:pt x="5640632" y="0"/>
                </a:cubicBezTo>
                <a:cubicBezTo>
                  <a:pt x="5994455" y="16296"/>
                  <a:pt x="6099567" y="-29915"/>
                  <a:pt x="6375863" y="0"/>
                </a:cubicBezTo>
                <a:cubicBezTo>
                  <a:pt x="6652159" y="29915"/>
                  <a:pt x="6804487" y="33618"/>
                  <a:pt x="7189870" y="0"/>
                </a:cubicBezTo>
                <a:cubicBezTo>
                  <a:pt x="7575253" y="-33618"/>
                  <a:pt x="7839759" y="32525"/>
                  <a:pt x="8030135" y="0"/>
                </a:cubicBezTo>
                <a:cubicBezTo>
                  <a:pt x="8123713" y="-9600"/>
                  <a:pt x="8177497" y="86168"/>
                  <a:pt x="8182786" y="152651"/>
                </a:cubicBezTo>
                <a:cubicBezTo>
                  <a:pt x="8188041" y="428137"/>
                  <a:pt x="8206770" y="700878"/>
                  <a:pt x="8182786" y="966043"/>
                </a:cubicBezTo>
                <a:cubicBezTo>
                  <a:pt x="8158802" y="1231208"/>
                  <a:pt x="8195350" y="1315922"/>
                  <a:pt x="8182786" y="1508304"/>
                </a:cubicBezTo>
                <a:cubicBezTo>
                  <a:pt x="8170222" y="1700686"/>
                  <a:pt x="8186716" y="1755402"/>
                  <a:pt x="8182786" y="1982783"/>
                </a:cubicBezTo>
                <a:cubicBezTo>
                  <a:pt x="8178856" y="2210164"/>
                  <a:pt x="8162813" y="2294037"/>
                  <a:pt x="8182786" y="2525044"/>
                </a:cubicBezTo>
                <a:cubicBezTo>
                  <a:pt x="8202759" y="2756051"/>
                  <a:pt x="8173691" y="2824079"/>
                  <a:pt x="8182786" y="3067305"/>
                </a:cubicBezTo>
                <a:cubicBezTo>
                  <a:pt x="8191881" y="3310531"/>
                  <a:pt x="8197832" y="3474444"/>
                  <a:pt x="8182786" y="3745132"/>
                </a:cubicBezTo>
                <a:cubicBezTo>
                  <a:pt x="8167740" y="4015820"/>
                  <a:pt x="8178164" y="4266333"/>
                  <a:pt x="8182786" y="4422959"/>
                </a:cubicBezTo>
                <a:cubicBezTo>
                  <a:pt x="8187408" y="4579585"/>
                  <a:pt x="8183072" y="4828316"/>
                  <a:pt x="8182786" y="5033003"/>
                </a:cubicBezTo>
                <a:cubicBezTo>
                  <a:pt x="8182500" y="5237690"/>
                  <a:pt x="8149200" y="5563286"/>
                  <a:pt x="8182786" y="5846394"/>
                </a:cubicBezTo>
                <a:cubicBezTo>
                  <a:pt x="8216372" y="6129502"/>
                  <a:pt x="8134190" y="6553804"/>
                  <a:pt x="8182786" y="6930917"/>
                </a:cubicBezTo>
                <a:cubicBezTo>
                  <a:pt x="8195267" y="7010684"/>
                  <a:pt x="8122359" y="7101038"/>
                  <a:pt x="8030135" y="7083568"/>
                </a:cubicBezTo>
                <a:cubicBezTo>
                  <a:pt x="7821586" y="7070589"/>
                  <a:pt x="7647360" y="7109403"/>
                  <a:pt x="7373678" y="7083568"/>
                </a:cubicBezTo>
                <a:cubicBezTo>
                  <a:pt x="7099996" y="7057733"/>
                  <a:pt x="6934914" y="7103384"/>
                  <a:pt x="6559671" y="7083568"/>
                </a:cubicBezTo>
                <a:cubicBezTo>
                  <a:pt x="6184428" y="7063752"/>
                  <a:pt x="6338090" y="7098677"/>
                  <a:pt x="6139539" y="7083568"/>
                </a:cubicBezTo>
                <a:cubicBezTo>
                  <a:pt x="5940988" y="7068459"/>
                  <a:pt x="5607424" y="7095088"/>
                  <a:pt x="5325532" y="7083568"/>
                </a:cubicBezTo>
                <a:cubicBezTo>
                  <a:pt x="5043640" y="7072048"/>
                  <a:pt x="4907986" y="7115578"/>
                  <a:pt x="4511525" y="7083568"/>
                </a:cubicBezTo>
                <a:cubicBezTo>
                  <a:pt x="4115064" y="7051558"/>
                  <a:pt x="4184610" y="7086008"/>
                  <a:pt x="4091393" y="7083568"/>
                </a:cubicBezTo>
                <a:cubicBezTo>
                  <a:pt x="3998176" y="7081128"/>
                  <a:pt x="3718090" y="7075270"/>
                  <a:pt x="3434936" y="7083568"/>
                </a:cubicBezTo>
                <a:cubicBezTo>
                  <a:pt x="3151782" y="7091866"/>
                  <a:pt x="2973758" y="7089453"/>
                  <a:pt x="2857254" y="7083568"/>
                </a:cubicBezTo>
                <a:cubicBezTo>
                  <a:pt x="2740750" y="7077683"/>
                  <a:pt x="2400938" y="7072635"/>
                  <a:pt x="2279572" y="7083568"/>
                </a:cubicBezTo>
                <a:cubicBezTo>
                  <a:pt x="2158206" y="7094501"/>
                  <a:pt x="1863035" y="7086122"/>
                  <a:pt x="1701890" y="7083568"/>
                </a:cubicBezTo>
                <a:cubicBezTo>
                  <a:pt x="1540745" y="7081014"/>
                  <a:pt x="1460912" y="7082572"/>
                  <a:pt x="1281757" y="7083568"/>
                </a:cubicBezTo>
                <a:cubicBezTo>
                  <a:pt x="1102602" y="7084564"/>
                  <a:pt x="497583" y="7091803"/>
                  <a:pt x="152651" y="7083568"/>
                </a:cubicBezTo>
                <a:cubicBezTo>
                  <a:pt x="65250" y="7099148"/>
                  <a:pt x="-944" y="7013450"/>
                  <a:pt x="0" y="6930917"/>
                </a:cubicBezTo>
                <a:cubicBezTo>
                  <a:pt x="2633" y="6813356"/>
                  <a:pt x="-17416" y="6612905"/>
                  <a:pt x="0" y="6456438"/>
                </a:cubicBezTo>
                <a:cubicBezTo>
                  <a:pt x="17416" y="6299971"/>
                  <a:pt x="-32214" y="5927840"/>
                  <a:pt x="0" y="5778612"/>
                </a:cubicBezTo>
                <a:cubicBezTo>
                  <a:pt x="32214" y="5629384"/>
                  <a:pt x="-9259" y="5248872"/>
                  <a:pt x="0" y="5033003"/>
                </a:cubicBezTo>
                <a:cubicBezTo>
                  <a:pt x="9259" y="4817134"/>
                  <a:pt x="-11209" y="4709934"/>
                  <a:pt x="0" y="4422959"/>
                </a:cubicBezTo>
                <a:cubicBezTo>
                  <a:pt x="11209" y="4135984"/>
                  <a:pt x="-24862" y="4017643"/>
                  <a:pt x="0" y="3880697"/>
                </a:cubicBezTo>
                <a:cubicBezTo>
                  <a:pt x="24862" y="3743751"/>
                  <a:pt x="30" y="3517006"/>
                  <a:pt x="0" y="3338436"/>
                </a:cubicBezTo>
                <a:cubicBezTo>
                  <a:pt x="-30" y="3159866"/>
                  <a:pt x="-18594" y="2876294"/>
                  <a:pt x="0" y="2592827"/>
                </a:cubicBezTo>
                <a:cubicBezTo>
                  <a:pt x="18594" y="2309360"/>
                  <a:pt x="22697" y="2221899"/>
                  <a:pt x="0" y="2118348"/>
                </a:cubicBezTo>
                <a:cubicBezTo>
                  <a:pt x="-22697" y="2014797"/>
                  <a:pt x="15786" y="1750288"/>
                  <a:pt x="0" y="1508304"/>
                </a:cubicBezTo>
                <a:cubicBezTo>
                  <a:pt x="-15786" y="1266320"/>
                  <a:pt x="22893" y="1043789"/>
                  <a:pt x="0" y="830478"/>
                </a:cubicBezTo>
                <a:cubicBezTo>
                  <a:pt x="-22893" y="617167"/>
                  <a:pt x="9105" y="444710"/>
                  <a:pt x="0" y="152651"/>
                </a:cubicBezTo>
                <a:close/>
              </a:path>
              <a:path w="8182786" h="7083568" extrusionOk="0">
                <a:moveTo>
                  <a:pt x="0" y="152651"/>
                </a:moveTo>
                <a:cubicBezTo>
                  <a:pt x="-3916" y="65929"/>
                  <a:pt x="53471" y="5582"/>
                  <a:pt x="152651" y="0"/>
                </a:cubicBezTo>
                <a:cubicBezTo>
                  <a:pt x="374755" y="-15483"/>
                  <a:pt x="607814" y="11047"/>
                  <a:pt x="966658" y="0"/>
                </a:cubicBezTo>
                <a:cubicBezTo>
                  <a:pt x="1325502" y="-11047"/>
                  <a:pt x="1332522" y="-12927"/>
                  <a:pt x="1544340" y="0"/>
                </a:cubicBezTo>
                <a:cubicBezTo>
                  <a:pt x="1756158" y="12927"/>
                  <a:pt x="1856816" y="-4399"/>
                  <a:pt x="2043247" y="0"/>
                </a:cubicBezTo>
                <a:cubicBezTo>
                  <a:pt x="2229678" y="4399"/>
                  <a:pt x="2472097" y="-14823"/>
                  <a:pt x="2778479" y="0"/>
                </a:cubicBezTo>
                <a:cubicBezTo>
                  <a:pt x="3084861" y="14823"/>
                  <a:pt x="3144316" y="-9970"/>
                  <a:pt x="3356161" y="0"/>
                </a:cubicBezTo>
                <a:cubicBezTo>
                  <a:pt x="3568006" y="9970"/>
                  <a:pt x="3772691" y="-5222"/>
                  <a:pt x="4170168" y="0"/>
                </a:cubicBezTo>
                <a:cubicBezTo>
                  <a:pt x="4567645" y="5222"/>
                  <a:pt x="4429251" y="22279"/>
                  <a:pt x="4669075" y="0"/>
                </a:cubicBezTo>
                <a:cubicBezTo>
                  <a:pt x="4908899" y="-22279"/>
                  <a:pt x="5185641" y="-35660"/>
                  <a:pt x="5483082" y="0"/>
                </a:cubicBezTo>
                <a:cubicBezTo>
                  <a:pt x="5780523" y="35660"/>
                  <a:pt x="5720644" y="-19757"/>
                  <a:pt x="5903214" y="0"/>
                </a:cubicBezTo>
                <a:cubicBezTo>
                  <a:pt x="6085784" y="19757"/>
                  <a:pt x="6403170" y="-26204"/>
                  <a:pt x="6559671" y="0"/>
                </a:cubicBezTo>
                <a:cubicBezTo>
                  <a:pt x="6716172" y="26204"/>
                  <a:pt x="6932011" y="22409"/>
                  <a:pt x="7216128" y="0"/>
                </a:cubicBezTo>
                <a:cubicBezTo>
                  <a:pt x="7500245" y="-22409"/>
                  <a:pt x="7676466" y="20666"/>
                  <a:pt x="8030135" y="0"/>
                </a:cubicBezTo>
                <a:cubicBezTo>
                  <a:pt x="8127522" y="16022"/>
                  <a:pt x="8191468" y="60743"/>
                  <a:pt x="8182786" y="152651"/>
                </a:cubicBezTo>
                <a:cubicBezTo>
                  <a:pt x="8149986" y="324053"/>
                  <a:pt x="8175471" y="641432"/>
                  <a:pt x="8182786" y="830478"/>
                </a:cubicBezTo>
                <a:cubicBezTo>
                  <a:pt x="8190101" y="1019524"/>
                  <a:pt x="8153418" y="1357764"/>
                  <a:pt x="8182786" y="1508304"/>
                </a:cubicBezTo>
                <a:cubicBezTo>
                  <a:pt x="8212154" y="1658844"/>
                  <a:pt x="8149902" y="2048216"/>
                  <a:pt x="8182786" y="2321696"/>
                </a:cubicBezTo>
                <a:cubicBezTo>
                  <a:pt x="8215670" y="2595176"/>
                  <a:pt x="8209274" y="2681393"/>
                  <a:pt x="8182786" y="2999523"/>
                </a:cubicBezTo>
                <a:cubicBezTo>
                  <a:pt x="8156298" y="3317653"/>
                  <a:pt x="8184408" y="3328230"/>
                  <a:pt x="8182786" y="3474001"/>
                </a:cubicBezTo>
                <a:cubicBezTo>
                  <a:pt x="8181164" y="3619772"/>
                  <a:pt x="8176457" y="3833358"/>
                  <a:pt x="8182786" y="4016263"/>
                </a:cubicBezTo>
                <a:cubicBezTo>
                  <a:pt x="8189115" y="4199168"/>
                  <a:pt x="8153566" y="4478669"/>
                  <a:pt x="8182786" y="4829655"/>
                </a:cubicBezTo>
                <a:cubicBezTo>
                  <a:pt x="8212006" y="5180641"/>
                  <a:pt x="8196792" y="5269530"/>
                  <a:pt x="8182786" y="5507481"/>
                </a:cubicBezTo>
                <a:cubicBezTo>
                  <a:pt x="8168780" y="5745432"/>
                  <a:pt x="8170713" y="5790078"/>
                  <a:pt x="8182786" y="6049742"/>
                </a:cubicBezTo>
                <a:cubicBezTo>
                  <a:pt x="8194859" y="6309406"/>
                  <a:pt x="8200963" y="6563207"/>
                  <a:pt x="8182786" y="6930917"/>
                </a:cubicBezTo>
                <a:cubicBezTo>
                  <a:pt x="8175139" y="7014791"/>
                  <a:pt x="8116434" y="7085283"/>
                  <a:pt x="8030135" y="7083568"/>
                </a:cubicBezTo>
                <a:cubicBezTo>
                  <a:pt x="7834928" y="7076877"/>
                  <a:pt x="7700526" y="7082004"/>
                  <a:pt x="7373678" y="7083568"/>
                </a:cubicBezTo>
                <a:cubicBezTo>
                  <a:pt x="7046830" y="7085132"/>
                  <a:pt x="6990639" y="7108197"/>
                  <a:pt x="6874771" y="7083568"/>
                </a:cubicBezTo>
                <a:cubicBezTo>
                  <a:pt x="6758903" y="7058939"/>
                  <a:pt x="6383250" y="7115305"/>
                  <a:pt x="6139539" y="7083568"/>
                </a:cubicBezTo>
                <a:cubicBezTo>
                  <a:pt x="5895828" y="7051831"/>
                  <a:pt x="5843799" y="7095322"/>
                  <a:pt x="5640632" y="7083568"/>
                </a:cubicBezTo>
                <a:cubicBezTo>
                  <a:pt x="5437465" y="7071814"/>
                  <a:pt x="5125351" y="7107071"/>
                  <a:pt x="4905400" y="7083568"/>
                </a:cubicBezTo>
                <a:cubicBezTo>
                  <a:pt x="4685449" y="7060065"/>
                  <a:pt x="4643088" y="7084914"/>
                  <a:pt x="4485267" y="7083568"/>
                </a:cubicBezTo>
                <a:cubicBezTo>
                  <a:pt x="4327446" y="7082222"/>
                  <a:pt x="4087790" y="7117616"/>
                  <a:pt x="3750035" y="7083568"/>
                </a:cubicBezTo>
                <a:cubicBezTo>
                  <a:pt x="3412280" y="7049520"/>
                  <a:pt x="3476030" y="7099057"/>
                  <a:pt x="3251128" y="7083568"/>
                </a:cubicBezTo>
                <a:cubicBezTo>
                  <a:pt x="3026226" y="7068079"/>
                  <a:pt x="2961019" y="7079242"/>
                  <a:pt x="2830996" y="7083568"/>
                </a:cubicBezTo>
                <a:cubicBezTo>
                  <a:pt x="2700973" y="7087894"/>
                  <a:pt x="2551090" y="7100915"/>
                  <a:pt x="2332088" y="7083568"/>
                </a:cubicBezTo>
                <a:cubicBezTo>
                  <a:pt x="2113086" y="7066221"/>
                  <a:pt x="1770552" y="7075537"/>
                  <a:pt x="1596856" y="7083568"/>
                </a:cubicBezTo>
                <a:cubicBezTo>
                  <a:pt x="1423160" y="7091599"/>
                  <a:pt x="1224023" y="7100572"/>
                  <a:pt x="1097949" y="7083568"/>
                </a:cubicBezTo>
                <a:cubicBezTo>
                  <a:pt x="971875" y="7066564"/>
                  <a:pt x="589687" y="7060928"/>
                  <a:pt x="152651" y="7083568"/>
                </a:cubicBezTo>
                <a:cubicBezTo>
                  <a:pt x="83022" y="7086479"/>
                  <a:pt x="-5222" y="7018596"/>
                  <a:pt x="0" y="6930917"/>
                </a:cubicBezTo>
                <a:cubicBezTo>
                  <a:pt x="5433" y="6597337"/>
                  <a:pt x="1221" y="6427559"/>
                  <a:pt x="0" y="6185308"/>
                </a:cubicBezTo>
                <a:cubicBezTo>
                  <a:pt x="-1221" y="5943057"/>
                  <a:pt x="3943" y="5845490"/>
                  <a:pt x="0" y="5643046"/>
                </a:cubicBezTo>
                <a:cubicBezTo>
                  <a:pt x="-3943" y="5440602"/>
                  <a:pt x="5196" y="5126006"/>
                  <a:pt x="0" y="4829655"/>
                </a:cubicBezTo>
                <a:cubicBezTo>
                  <a:pt x="-5196" y="4533304"/>
                  <a:pt x="14452" y="4453113"/>
                  <a:pt x="0" y="4151828"/>
                </a:cubicBezTo>
                <a:cubicBezTo>
                  <a:pt x="-14452" y="3850543"/>
                  <a:pt x="-28612" y="3726060"/>
                  <a:pt x="0" y="3338436"/>
                </a:cubicBezTo>
                <a:cubicBezTo>
                  <a:pt x="28612" y="2950812"/>
                  <a:pt x="-15742" y="2955559"/>
                  <a:pt x="0" y="2592827"/>
                </a:cubicBezTo>
                <a:cubicBezTo>
                  <a:pt x="15742" y="2230095"/>
                  <a:pt x="-22901" y="2193201"/>
                  <a:pt x="0" y="1982783"/>
                </a:cubicBezTo>
                <a:cubicBezTo>
                  <a:pt x="22901" y="1772365"/>
                  <a:pt x="-36287" y="1508877"/>
                  <a:pt x="0" y="1237174"/>
                </a:cubicBezTo>
                <a:cubicBezTo>
                  <a:pt x="36287" y="965471"/>
                  <a:pt x="52759" y="460528"/>
                  <a:pt x="0" y="152651"/>
                </a:cubicBezTo>
                <a:close/>
              </a:path>
            </a:pathLst>
          </a:custGeom>
          <a:solidFill>
            <a:schemeClr val="l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1" name="Google Shape;91;p13"/>
          <p:cNvSpPr/>
          <p:nvPr/>
        </p:nvSpPr>
        <p:spPr>
          <a:xfrm>
            <a:off x="2526692" y="2177162"/>
            <a:ext cx="7748216" cy="6186309"/>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2100"/>
              </a:spcBef>
              <a:spcAft>
                <a:spcPts val="0"/>
              </a:spcAft>
              <a:buClr>
                <a:schemeClr val="dk1"/>
              </a:buClr>
              <a:buSzPts val="1100"/>
              <a:buFont typeface="Arial"/>
              <a:buNone/>
            </a:pPr>
            <a:r>
              <a:rPr lang="en-GB" sz="1100" dirty="0">
                <a:solidFill>
                  <a:srgbClr val="121212"/>
                </a:solidFill>
                <a:latin typeface="Times New Roman"/>
                <a:ea typeface="Times New Roman"/>
                <a:cs typeface="Times New Roman"/>
                <a:sym typeface="Times New Roman"/>
              </a:rPr>
              <a:t>I</a:t>
            </a:r>
            <a:r>
              <a:rPr lang="en-GB" sz="1500" dirty="0">
                <a:solidFill>
                  <a:srgbClr val="121212"/>
                </a:solidFill>
                <a:latin typeface="Times New Roman"/>
                <a:ea typeface="Times New Roman"/>
                <a:cs typeface="Times New Roman"/>
                <a:sym typeface="Times New Roman"/>
              </a:rPr>
              <a:t>T IS not a tourist draw on the scale of the Edinburgh Festival, but last weekend's World Pipe Band Championship in Glasgow was an international attraction too. Though this year's bagpiping trophy will stay at home, the title has gone overseas in seven out of the last 11 years. The skirl of the pipes echoes far beyond the glens: Canadians, Americans and New Zealanders are big in world piping these days.</a:t>
            </a:r>
            <a:endParaRPr sz="1500" dirty="0">
              <a:solidFill>
                <a:srgbClr val="121212"/>
              </a:solidFill>
              <a:latin typeface="Times New Roman"/>
              <a:ea typeface="Times New Roman"/>
              <a:cs typeface="Times New Roman"/>
              <a:sym typeface="Times New Roman"/>
            </a:endParaRPr>
          </a:p>
          <a:p>
            <a:pPr marL="0" lvl="0" indent="0" algn="l" rtl="0">
              <a:lnSpc>
                <a:spcPct val="115000"/>
              </a:lnSpc>
              <a:spcBef>
                <a:spcPts val="1100"/>
              </a:spcBef>
              <a:spcAft>
                <a:spcPts val="0"/>
              </a:spcAft>
              <a:buClr>
                <a:schemeClr val="dk1"/>
              </a:buClr>
              <a:buSzPts val="1100"/>
              <a:buFont typeface="Arial"/>
              <a:buNone/>
            </a:pPr>
            <a:r>
              <a:rPr lang="en-GB" sz="1500" dirty="0">
                <a:solidFill>
                  <a:srgbClr val="121212"/>
                </a:solidFill>
                <a:latin typeface="Times New Roman"/>
                <a:ea typeface="Times New Roman"/>
                <a:cs typeface="Times New Roman"/>
                <a:sym typeface="Times New Roman"/>
              </a:rPr>
              <a:t>The event brought 7,000 pipers and drummers to Glasgow, and the city council reckons that 35,000 spectators turned up, spending about £1.5m in the city. It cost the council just £170,000.</a:t>
            </a:r>
            <a:endParaRPr sz="1500" dirty="0">
              <a:solidFill>
                <a:srgbClr val="121212"/>
              </a:solidFill>
              <a:latin typeface="Times New Roman"/>
              <a:ea typeface="Times New Roman"/>
              <a:cs typeface="Times New Roman"/>
              <a:sym typeface="Times New Roman"/>
            </a:endParaRPr>
          </a:p>
          <a:p>
            <a:pPr marL="0" lvl="0" indent="0" algn="l" rtl="0">
              <a:lnSpc>
                <a:spcPct val="115000"/>
              </a:lnSpc>
              <a:spcBef>
                <a:spcPts val="1100"/>
              </a:spcBef>
              <a:spcAft>
                <a:spcPts val="0"/>
              </a:spcAft>
              <a:buClr>
                <a:schemeClr val="dk1"/>
              </a:buClr>
              <a:buSzPts val="1100"/>
              <a:buFont typeface="Arial"/>
              <a:buNone/>
            </a:pPr>
            <a:r>
              <a:rPr lang="en-GB" sz="1500" dirty="0">
                <a:solidFill>
                  <a:srgbClr val="121212"/>
                </a:solidFill>
                <a:latin typeface="Times New Roman"/>
                <a:ea typeface="Times New Roman"/>
                <a:cs typeface="Times New Roman"/>
                <a:sym typeface="Times New Roman"/>
              </a:rPr>
              <a:t>They may seem oddball events to mainstream tourists, but there is no doubt that exotic competitions of all kinds are booming. This summer, for example, a round of the Mountain Bike World Cup was held at Fort William in the Scottish Highlands. The Scottish tourism agency reckons that 15,000 people watched the mud, sweat and gears and that the week put about £1m into the local economy.</a:t>
            </a:r>
            <a:endParaRPr sz="1500" dirty="0">
              <a:solidFill>
                <a:srgbClr val="121212"/>
              </a:solidFill>
              <a:latin typeface="Times New Roman"/>
              <a:ea typeface="Times New Roman"/>
              <a:cs typeface="Times New Roman"/>
              <a:sym typeface="Times New Roman"/>
            </a:endParaRPr>
          </a:p>
          <a:p>
            <a:pPr marL="0" lvl="0" indent="0" algn="l" rtl="0">
              <a:lnSpc>
                <a:spcPct val="115000"/>
              </a:lnSpc>
              <a:spcBef>
                <a:spcPts val="1100"/>
              </a:spcBef>
              <a:spcAft>
                <a:spcPts val="0"/>
              </a:spcAft>
              <a:buClr>
                <a:schemeClr val="dk1"/>
              </a:buClr>
              <a:buSzPts val="1100"/>
              <a:buFont typeface="Arial"/>
              <a:buNone/>
            </a:pPr>
            <a:r>
              <a:rPr lang="en-GB" sz="1500" dirty="0">
                <a:solidFill>
                  <a:srgbClr val="121212"/>
                </a:solidFill>
                <a:latin typeface="Times New Roman"/>
                <a:ea typeface="Times New Roman"/>
                <a:cs typeface="Times New Roman"/>
                <a:sym typeface="Times New Roman"/>
              </a:rPr>
              <a:t>Another fairly specialist event with welcome spin-offs was the World Logging Championships held at Lockerbie in south-west Scotland last year. The must-visit event for all those interested in competitive forestry included harvester simulator skills, as well as chainsaw carving, lorry[truck]-loading, horse-logging, axe-throwing and pole-climbing.</a:t>
            </a:r>
            <a:endParaRPr sz="1500" dirty="0">
              <a:solidFill>
                <a:srgbClr val="121212"/>
              </a:solidFill>
              <a:latin typeface="Times New Roman"/>
              <a:ea typeface="Times New Roman"/>
              <a:cs typeface="Times New Roman"/>
              <a:sym typeface="Times New Roman"/>
            </a:endParaRPr>
          </a:p>
          <a:p>
            <a:pPr marL="0" lvl="0" indent="0" algn="l" rtl="0">
              <a:lnSpc>
                <a:spcPct val="115000"/>
              </a:lnSpc>
              <a:spcBef>
                <a:spcPts val="1100"/>
              </a:spcBef>
              <a:spcAft>
                <a:spcPts val="0"/>
              </a:spcAft>
              <a:buClr>
                <a:schemeClr val="dk1"/>
              </a:buClr>
              <a:buSzPts val="1100"/>
              <a:buFont typeface="Arial"/>
              <a:buNone/>
            </a:pPr>
            <a:r>
              <a:rPr lang="en-GB" sz="1500" dirty="0">
                <a:solidFill>
                  <a:srgbClr val="121212"/>
                </a:solidFill>
                <a:latin typeface="Times New Roman"/>
                <a:ea typeface="Times New Roman"/>
                <a:cs typeface="Times New Roman"/>
                <a:sym typeface="Times New Roman"/>
              </a:rPr>
              <a:t>Geography and climate are not necessarily obstacles. The </a:t>
            </a:r>
            <a:r>
              <a:rPr lang="en-GB" sz="1500" dirty="0" err="1">
                <a:solidFill>
                  <a:srgbClr val="121212"/>
                </a:solidFill>
                <a:latin typeface="Times New Roman"/>
                <a:ea typeface="Times New Roman"/>
                <a:cs typeface="Times New Roman"/>
                <a:sym typeface="Times New Roman"/>
              </a:rPr>
              <a:t>Aviemore</a:t>
            </a:r>
            <a:r>
              <a:rPr lang="en-GB" sz="1500" dirty="0">
                <a:solidFill>
                  <a:srgbClr val="121212"/>
                </a:solidFill>
                <a:latin typeface="Times New Roman"/>
                <a:ea typeface="Times New Roman"/>
                <a:cs typeface="Times New Roman"/>
                <a:sym typeface="Times New Roman"/>
              </a:rPr>
              <a:t> sled-dog rally held at the Scottish resort every January may get snow, but Colwyn Bay in north Wales, not known as a winter sports resort, attracts thousands of spectators for its annual husky dog team races; the sledges run on wheels.</a:t>
            </a:r>
            <a:endParaRPr sz="1500" dirty="0">
              <a:solidFill>
                <a:srgbClr val="121212"/>
              </a:solidFill>
              <a:latin typeface="Times New Roman"/>
              <a:ea typeface="Times New Roman"/>
              <a:cs typeface="Times New Roman"/>
              <a:sym typeface="Times New Roman"/>
            </a:endParaRPr>
          </a:p>
          <a:p>
            <a:pPr marL="0" marR="0" lvl="0" indent="0" algn="l" rtl="0">
              <a:spcBef>
                <a:spcPts val="1100"/>
              </a:spcBef>
              <a:spcAft>
                <a:spcPts val="0"/>
              </a:spcAft>
              <a:buNone/>
            </a:pPr>
            <a:endParaRPr sz="1100" dirty="0">
              <a:solidFill>
                <a:schemeClr val="dk1"/>
              </a:solidFill>
              <a:latin typeface="Dosis"/>
              <a:ea typeface="Dosis"/>
              <a:cs typeface="Dosis"/>
              <a:sym typeface="Dosis"/>
            </a:endParaRPr>
          </a:p>
        </p:txBody>
      </p:sp>
      <p:sp>
        <p:nvSpPr>
          <p:cNvPr id="92" name="Google Shape;92;p13"/>
          <p:cNvSpPr txBox="1"/>
          <p:nvPr/>
        </p:nvSpPr>
        <p:spPr>
          <a:xfrm>
            <a:off x="2448907" y="1519416"/>
            <a:ext cx="6180000" cy="523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800">
                <a:solidFill>
                  <a:schemeClr val="dk1"/>
                </a:solidFill>
                <a:latin typeface="Bebas Neue"/>
                <a:ea typeface="Bebas Neue"/>
                <a:cs typeface="Bebas Neue"/>
                <a:sym typeface="Bebas Neue"/>
              </a:rPr>
              <a:t>Wacky races</a:t>
            </a:r>
            <a:endParaRPr/>
          </a:p>
        </p:txBody>
      </p:sp>
      <p:sp>
        <p:nvSpPr>
          <p:cNvPr id="93" name="Google Shape;93;p13"/>
          <p:cNvSpPr/>
          <p:nvPr/>
        </p:nvSpPr>
        <p:spPr>
          <a:xfrm>
            <a:off x="2526692" y="1887252"/>
            <a:ext cx="7150977" cy="30777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500">
                <a:solidFill>
                  <a:srgbClr val="121212"/>
                </a:solidFill>
                <a:latin typeface="Times New Roman"/>
                <a:ea typeface="Times New Roman"/>
                <a:cs typeface="Times New Roman"/>
                <a:sym typeface="Times New Roman"/>
              </a:rPr>
              <a:t>Competitive events in odd sports pull big crowds</a:t>
            </a:r>
            <a:endParaRPr/>
          </a:p>
        </p:txBody>
      </p:sp>
      <p:sp>
        <p:nvSpPr>
          <p:cNvPr id="94" name="Google Shape;94;p13"/>
          <p:cNvSpPr/>
          <p:nvPr/>
        </p:nvSpPr>
        <p:spPr>
          <a:xfrm>
            <a:off x="58760" y="2823745"/>
            <a:ext cx="2024138" cy="1890282"/>
          </a:xfrm>
          <a:custGeom>
            <a:avLst/>
            <a:gdLst/>
            <a:ahLst/>
            <a:cxnLst/>
            <a:rect l="l" t="t" r="r" b="b"/>
            <a:pathLst>
              <a:path w="2024138" h="1890282" fill="none" extrusionOk="0">
                <a:moveTo>
                  <a:pt x="0" y="0"/>
                </a:moveTo>
                <a:cubicBezTo>
                  <a:pt x="243806" y="-25246"/>
                  <a:pt x="334903" y="-9621"/>
                  <a:pt x="613989" y="0"/>
                </a:cubicBezTo>
                <a:cubicBezTo>
                  <a:pt x="893075" y="9621"/>
                  <a:pt x="1056068" y="-13845"/>
                  <a:pt x="1268460" y="0"/>
                </a:cubicBezTo>
                <a:cubicBezTo>
                  <a:pt x="1480852" y="13845"/>
                  <a:pt x="1747887" y="-28625"/>
                  <a:pt x="2024138" y="0"/>
                </a:cubicBezTo>
                <a:cubicBezTo>
                  <a:pt x="1998666" y="231697"/>
                  <a:pt x="2033583" y="428724"/>
                  <a:pt x="2024138" y="592288"/>
                </a:cubicBezTo>
                <a:cubicBezTo>
                  <a:pt x="2014693" y="755852"/>
                  <a:pt x="2018439" y="901182"/>
                  <a:pt x="2024138" y="1184577"/>
                </a:cubicBezTo>
                <a:cubicBezTo>
                  <a:pt x="2029837" y="1467972"/>
                  <a:pt x="1991630" y="1542007"/>
                  <a:pt x="2024138" y="1890282"/>
                </a:cubicBezTo>
                <a:cubicBezTo>
                  <a:pt x="1738346" y="1877684"/>
                  <a:pt x="1476039" y="1911568"/>
                  <a:pt x="1329184" y="1890282"/>
                </a:cubicBezTo>
                <a:cubicBezTo>
                  <a:pt x="1182329" y="1868996"/>
                  <a:pt x="858657" y="1908843"/>
                  <a:pt x="674713" y="1890282"/>
                </a:cubicBezTo>
                <a:cubicBezTo>
                  <a:pt x="490769" y="1871721"/>
                  <a:pt x="141870" y="1916591"/>
                  <a:pt x="0" y="1890282"/>
                </a:cubicBezTo>
                <a:cubicBezTo>
                  <a:pt x="-974" y="1616226"/>
                  <a:pt x="9726" y="1554212"/>
                  <a:pt x="0" y="1316896"/>
                </a:cubicBezTo>
                <a:cubicBezTo>
                  <a:pt x="-9726" y="1079580"/>
                  <a:pt x="26852" y="869010"/>
                  <a:pt x="0" y="667900"/>
                </a:cubicBezTo>
                <a:cubicBezTo>
                  <a:pt x="-26852" y="466790"/>
                  <a:pt x="12659" y="152536"/>
                  <a:pt x="0" y="0"/>
                </a:cubicBezTo>
                <a:close/>
              </a:path>
              <a:path w="2024138" h="1890282" extrusionOk="0">
                <a:moveTo>
                  <a:pt x="0" y="0"/>
                </a:moveTo>
                <a:cubicBezTo>
                  <a:pt x="165535" y="26880"/>
                  <a:pt x="439400" y="20378"/>
                  <a:pt x="674713" y="0"/>
                </a:cubicBezTo>
                <a:cubicBezTo>
                  <a:pt x="910026" y="-20378"/>
                  <a:pt x="998204" y="8115"/>
                  <a:pt x="1308943" y="0"/>
                </a:cubicBezTo>
                <a:cubicBezTo>
                  <a:pt x="1619682" y="-8115"/>
                  <a:pt x="1863332" y="-319"/>
                  <a:pt x="2024138" y="0"/>
                </a:cubicBezTo>
                <a:cubicBezTo>
                  <a:pt x="2029203" y="238308"/>
                  <a:pt x="2034046" y="331730"/>
                  <a:pt x="2024138" y="611191"/>
                </a:cubicBezTo>
                <a:cubicBezTo>
                  <a:pt x="2014230" y="890652"/>
                  <a:pt x="2028129" y="1055607"/>
                  <a:pt x="2024138" y="1241285"/>
                </a:cubicBezTo>
                <a:cubicBezTo>
                  <a:pt x="2020147" y="1426963"/>
                  <a:pt x="2042267" y="1590222"/>
                  <a:pt x="2024138" y="1890282"/>
                </a:cubicBezTo>
                <a:cubicBezTo>
                  <a:pt x="1765346" y="1913358"/>
                  <a:pt x="1657386" y="1898187"/>
                  <a:pt x="1349425" y="1890282"/>
                </a:cubicBezTo>
                <a:cubicBezTo>
                  <a:pt x="1041464" y="1882377"/>
                  <a:pt x="873827" y="1866940"/>
                  <a:pt x="654471" y="1890282"/>
                </a:cubicBezTo>
                <a:cubicBezTo>
                  <a:pt x="435115" y="1913624"/>
                  <a:pt x="316777" y="1909919"/>
                  <a:pt x="0" y="1890282"/>
                </a:cubicBezTo>
                <a:cubicBezTo>
                  <a:pt x="-16317" y="1675575"/>
                  <a:pt x="-23995" y="1514321"/>
                  <a:pt x="0" y="1297994"/>
                </a:cubicBezTo>
                <a:cubicBezTo>
                  <a:pt x="23995" y="1081667"/>
                  <a:pt x="12771" y="895634"/>
                  <a:pt x="0" y="686802"/>
                </a:cubicBezTo>
                <a:cubicBezTo>
                  <a:pt x="-12771" y="477970"/>
                  <a:pt x="-18121" y="328019"/>
                  <a:pt x="0" y="0"/>
                </a:cubicBezTo>
                <a:close/>
              </a:path>
            </a:pathLst>
          </a:custGeom>
          <a:solidFill>
            <a:schemeClr val="lt1"/>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95" name="Google Shape;95;p13"/>
          <p:cNvSpPr txBox="1"/>
          <p:nvPr/>
        </p:nvSpPr>
        <p:spPr>
          <a:xfrm>
            <a:off x="218000" y="2826100"/>
            <a:ext cx="1795500" cy="1102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100">
                <a:solidFill>
                  <a:schemeClr val="dk1"/>
                </a:solidFill>
                <a:latin typeface="Dosis"/>
                <a:ea typeface="Dosis"/>
                <a:cs typeface="Dosis"/>
                <a:sym typeface="Dosis"/>
              </a:rPr>
              <a:t>What is the global reach of the bagpiping competition?</a:t>
            </a:r>
            <a:endParaRPr/>
          </a:p>
        </p:txBody>
      </p:sp>
      <p:sp>
        <p:nvSpPr>
          <p:cNvPr id="96" name="Google Shape;96;p13"/>
          <p:cNvSpPr txBox="1"/>
          <p:nvPr/>
        </p:nvSpPr>
        <p:spPr>
          <a:xfrm>
            <a:off x="58760" y="2808354"/>
            <a:ext cx="228647"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400">
                <a:solidFill>
                  <a:schemeClr val="dk1"/>
                </a:solidFill>
                <a:latin typeface="Bebas Neue"/>
                <a:ea typeface="Bebas Neue"/>
                <a:cs typeface="Bebas Neue"/>
                <a:sym typeface="Bebas Neue"/>
              </a:rPr>
              <a:t>2</a:t>
            </a:r>
            <a:endParaRPr/>
          </a:p>
        </p:txBody>
      </p:sp>
      <p:sp>
        <p:nvSpPr>
          <p:cNvPr id="97" name="Google Shape;97;p13"/>
          <p:cNvSpPr/>
          <p:nvPr/>
        </p:nvSpPr>
        <p:spPr>
          <a:xfrm>
            <a:off x="74971" y="1650155"/>
            <a:ext cx="2024138" cy="1102407"/>
          </a:xfrm>
          <a:custGeom>
            <a:avLst/>
            <a:gdLst/>
            <a:ahLst/>
            <a:cxnLst/>
            <a:rect l="l" t="t" r="r" b="b"/>
            <a:pathLst>
              <a:path w="2024138" h="1102407" fill="none" extrusionOk="0">
                <a:moveTo>
                  <a:pt x="0" y="0"/>
                </a:moveTo>
                <a:cubicBezTo>
                  <a:pt x="310217" y="17120"/>
                  <a:pt x="455795" y="-21249"/>
                  <a:pt x="654471" y="0"/>
                </a:cubicBezTo>
                <a:cubicBezTo>
                  <a:pt x="853147" y="21249"/>
                  <a:pt x="1150742" y="31329"/>
                  <a:pt x="1369667" y="0"/>
                </a:cubicBezTo>
                <a:cubicBezTo>
                  <a:pt x="1588592" y="-31329"/>
                  <a:pt x="1725349" y="18531"/>
                  <a:pt x="2024138" y="0"/>
                </a:cubicBezTo>
                <a:cubicBezTo>
                  <a:pt x="2034583" y="153727"/>
                  <a:pt x="2047922" y="294969"/>
                  <a:pt x="2024138" y="540179"/>
                </a:cubicBezTo>
                <a:cubicBezTo>
                  <a:pt x="2000354" y="785389"/>
                  <a:pt x="2011327" y="883535"/>
                  <a:pt x="2024138" y="1102407"/>
                </a:cubicBezTo>
                <a:cubicBezTo>
                  <a:pt x="1741784" y="1082271"/>
                  <a:pt x="1585803" y="1106399"/>
                  <a:pt x="1369667" y="1102407"/>
                </a:cubicBezTo>
                <a:cubicBezTo>
                  <a:pt x="1153531" y="1098415"/>
                  <a:pt x="924872" y="1104209"/>
                  <a:pt x="654471" y="1102407"/>
                </a:cubicBezTo>
                <a:cubicBezTo>
                  <a:pt x="384070" y="1100605"/>
                  <a:pt x="257248" y="1082554"/>
                  <a:pt x="0" y="1102407"/>
                </a:cubicBezTo>
                <a:cubicBezTo>
                  <a:pt x="11836" y="924816"/>
                  <a:pt x="-2959" y="784794"/>
                  <a:pt x="0" y="540179"/>
                </a:cubicBezTo>
                <a:cubicBezTo>
                  <a:pt x="2959" y="295564"/>
                  <a:pt x="-10714" y="122038"/>
                  <a:pt x="0" y="0"/>
                </a:cubicBezTo>
                <a:close/>
              </a:path>
              <a:path w="2024138" h="1102407" extrusionOk="0">
                <a:moveTo>
                  <a:pt x="0" y="0"/>
                </a:moveTo>
                <a:cubicBezTo>
                  <a:pt x="165535" y="26880"/>
                  <a:pt x="439400" y="20378"/>
                  <a:pt x="674713" y="0"/>
                </a:cubicBezTo>
                <a:cubicBezTo>
                  <a:pt x="910026" y="-20378"/>
                  <a:pt x="998204" y="8115"/>
                  <a:pt x="1308943" y="0"/>
                </a:cubicBezTo>
                <a:cubicBezTo>
                  <a:pt x="1619682" y="-8115"/>
                  <a:pt x="1863332" y="-319"/>
                  <a:pt x="2024138" y="0"/>
                </a:cubicBezTo>
                <a:cubicBezTo>
                  <a:pt x="2020116" y="117927"/>
                  <a:pt x="2043097" y="388990"/>
                  <a:pt x="2024138" y="540179"/>
                </a:cubicBezTo>
                <a:cubicBezTo>
                  <a:pt x="2005179" y="691368"/>
                  <a:pt x="2051420" y="877035"/>
                  <a:pt x="2024138" y="1102407"/>
                </a:cubicBezTo>
                <a:cubicBezTo>
                  <a:pt x="1814030" y="1102587"/>
                  <a:pt x="1520972" y="1089022"/>
                  <a:pt x="1389908" y="1102407"/>
                </a:cubicBezTo>
                <a:cubicBezTo>
                  <a:pt x="1258844" y="1115793"/>
                  <a:pt x="1007022" y="1081814"/>
                  <a:pt x="775920" y="1102407"/>
                </a:cubicBezTo>
                <a:cubicBezTo>
                  <a:pt x="544818" y="1123000"/>
                  <a:pt x="260184" y="1070080"/>
                  <a:pt x="0" y="1102407"/>
                </a:cubicBezTo>
                <a:cubicBezTo>
                  <a:pt x="20533" y="958184"/>
                  <a:pt x="4951" y="727584"/>
                  <a:pt x="0" y="584276"/>
                </a:cubicBezTo>
                <a:cubicBezTo>
                  <a:pt x="-4951" y="440968"/>
                  <a:pt x="6468" y="197822"/>
                  <a:pt x="0" y="0"/>
                </a:cubicBezTo>
                <a:close/>
              </a:path>
            </a:pathLst>
          </a:custGeom>
          <a:solidFill>
            <a:schemeClr val="lt1"/>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98" name="Google Shape;98;p13"/>
          <p:cNvSpPr/>
          <p:nvPr/>
        </p:nvSpPr>
        <p:spPr>
          <a:xfrm>
            <a:off x="65375" y="4800600"/>
            <a:ext cx="2024138" cy="1497959"/>
          </a:xfrm>
          <a:custGeom>
            <a:avLst/>
            <a:gdLst/>
            <a:ahLst/>
            <a:cxnLst/>
            <a:rect l="l" t="t" r="r" b="b"/>
            <a:pathLst>
              <a:path w="2024138" h="1497959" fill="none" extrusionOk="0">
                <a:moveTo>
                  <a:pt x="0" y="0"/>
                </a:moveTo>
                <a:cubicBezTo>
                  <a:pt x="243806" y="-25246"/>
                  <a:pt x="334903" y="-9621"/>
                  <a:pt x="613989" y="0"/>
                </a:cubicBezTo>
                <a:cubicBezTo>
                  <a:pt x="893075" y="9621"/>
                  <a:pt x="1056068" y="-13845"/>
                  <a:pt x="1268460" y="0"/>
                </a:cubicBezTo>
                <a:cubicBezTo>
                  <a:pt x="1480852" y="13845"/>
                  <a:pt x="1747887" y="-28625"/>
                  <a:pt x="2024138" y="0"/>
                </a:cubicBezTo>
                <a:cubicBezTo>
                  <a:pt x="2036732" y="139266"/>
                  <a:pt x="2036043" y="296139"/>
                  <a:pt x="2024138" y="469360"/>
                </a:cubicBezTo>
                <a:cubicBezTo>
                  <a:pt x="2012233" y="642581"/>
                  <a:pt x="2009732" y="816918"/>
                  <a:pt x="2024138" y="938721"/>
                </a:cubicBezTo>
                <a:cubicBezTo>
                  <a:pt x="2038544" y="1060524"/>
                  <a:pt x="2010015" y="1222270"/>
                  <a:pt x="2024138" y="1497959"/>
                </a:cubicBezTo>
                <a:cubicBezTo>
                  <a:pt x="1738346" y="1485361"/>
                  <a:pt x="1476039" y="1519245"/>
                  <a:pt x="1329184" y="1497959"/>
                </a:cubicBezTo>
                <a:cubicBezTo>
                  <a:pt x="1182329" y="1476673"/>
                  <a:pt x="858657" y="1516520"/>
                  <a:pt x="674713" y="1497959"/>
                </a:cubicBezTo>
                <a:cubicBezTo>
                  <a:pt x="490769" y="1479398"/>
                  <a:pt x="141870" y="1524268"/>
                  <a:pt x="0" y="1497959"/>
                </a:cubicBezTo>
                <a:cubicBezTo>
                  <a:pt x="-299" y="1382584"/>
                  <a:pt x="-12182" y="1183841"/>
                  <a:pt x="0" y="1043578"/>
                </a:cubicBezTo>
                <a:cubicBezTo>
                  <a:pt x="12182" y="903315"/>
                  <a:pt x="2952" y="695352"/>
                  <a:pt x="0" y="529279"/>
                </a:cubicBezTo>
                <a:cubicBezTo>
                  <a:pt x="-2952" y="363206"/>
                  <a:pt x="8967" y="249117"/>
                  <a:pt x="0" y="0"/>
                </a:cubicBezTo>
                <a:close/>
              </a:path>
              <a:path w="2024138" h="1497959" extrusionOk="0">
                <a:moveTo>
                  <a:pt x="0" y="0"/>
                </a:moveTo>
                <a:cubicBezTo>
                  <a:pt x="165535" y="26880"/>
                  <a:pt x="439400" y="20378"/>
                  <a:pt x="674713" y="0"/>
                </a:cubicBezTo>
                <a:cubicBezTo>
                  <a:pt x="910026" y="-20378"/>
                  <a:pt x="998204" y="8115"/>
                  <a:pt x="1308943" y="0"/>
                </a:cubicBezTo>
                <a:cubicBezTo>
                  <a:pt x="1619682" y="-8115"/>
                  <a:pt x="1863332" y="-319"/>
                  <a:pt x="2024138" y="0"/>
                </a:cubicBezTo>
                <a:cubicBezTo>
                  <a:pt x="2031765" y="209839"/>
                  <a:pt x="2029857" y="346310"/>
                  <a:pt x="2024138" y="484340"/>
                </a:cubicBezTo>
                <a:cubicBezTo>
                  <a:pt x="2018419" y="622370"/>
                  <a:pt x="2034406" y="741920"/>
                  <a:pt x="2024138" y="983660"/>
                </a:cubicBezTo>
                <a:cubicBezTo>
                  <a:pt x="2013870" y="1225400"/>
                  <a:pt x="1999230" y="1257298"/>
                  <a:pt x="2024138" y="1497959"/>
                </a:cubicBezTo>
                <a:cubicBezTo>
                  <a:pt x="1765346" y="1521035"/>
                  <a:pt x="1657386" y="1505864"/>
                  <a:pt x="1349425" y="1497959"/>
                </a:cubicBezTo>
                <a:cubicBezTo>
                  <a:pt x="1041464" y="1490054"/>
                  <a:pt x="873827" y="1474617"/>
                  <a:pt x="654471" y="1497959"/>
                </a:cubicBezTo>
                <a:cubicBezTo>
                  <a:pt x="435115" y="1521301"/>
                  <a:pt x="316777" y="1517596"/>
                  <a:pt x="0" y="1497959"/>
                </a:cubicBezTo>
                <a:cubicBezTo>
                  <a:pt x="-14614" y="1269848"/>
                  <a:pt x="-4761" y="1234624"/>
                  <a:pt x="0" y="1028599"/>
                </a:cubicBezTo>
                <a:cubicBezTo>
                  <a:pt x="4761" y="822574"/>
                  <a:pt x="20330" y="746898"/>
                  <a:pt x="0" y="544258"/>
                </a:cubicBezTo>
                <a:cubicBezTo>
                  <a:pt x="-20330" y="341618"/>
                  <a:pt x="23413" y="234816"/>
                  <a:pt x="0" y="0"/>
                </a:cubicBezTo>
                <a:close/>
              </a:path>
            </a:pathLst>
          </a:custGeom>
          <a:solidFill>
            <a:schemeClr val="lt1"/>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99" name="Google Shape;99;p13"/>
          <p:cNvSpPr txBox="1"/>
          <p:nvPr/>
        </p:nvSpPr>
        <p:spPr>
          <a:xfrm>
            <a:off x="265815" y="4774141"/>
            <a:ext cx="1795491" cy="2616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100">
                <a:solidFill>
                  <a:schemeClr val="dk1"/>
                </a:solidFill>
                <a:latin typeface="Dosis"/>
                <a:ea typeface="Dosis"/>
                <a:cs typeface="Dosis"/>
                <a:sym typeface="Dosis"/>
              </a:rPr>
              <a:t>What were the economic impacts for this event in Glasgow?</a:t>
            </a:r>
            <a:endParaRPr/>
          </a:p>
        </p:txBody>
      </p:sp>
      <p:sp>
        <p:nvSpPr>
          <p:cNvPr id="100" name="Google Shape;100;p13"/>
          <p:cNvSpPr txBox="1"/>
          <p:nvPr/>
        </p:nvSpPr>
        <p:spPr>
          <a:xfrm>
            <a:off x="65375" y="4785210"/>
            <a:ext cx="228647"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400">
                <a:solidFill>
                  <a:schemeClr val="dk1"/>
                </a:solidFill>
                <a:latin typeface="Bebas Neue"/>
                <a:ea typeface="Bebas Neue"/>
                <a:cs typeface="Bebas Neue"/>
                <a:sym typeface="Bebas Neue"/>
              </a:rPr>
              <a:t>3</a:t>
            </a:r>
            <a:endParaRPr/>
          </a:p>
        </p:txBody>
      </p:sp>
      <p:sp>
        <p:nvSpPr>
          <p:cNvPr id="101" name="Google Shape;101;p13"/>
          <p:cNvSpPr txBox="1"/>
          <p:nvPr/>
        </p:nvSpPr>
        <p:spPr>
          <a:xfrm>
            <a:off x="242943" y="1693843"/>
            <a:ext cx="1986855" cy="2616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100">
                <a:solidFill>
                  <a:schemeClr val="dk1"/>
                </a:solidFill>
                <a:latin typeface="Dosis"/>
                <a:ea typeface="Dosis"/>
                <a:cs typeface="Dosis"/>
                <a:sym typeface="Dosis"/>
              </a:rPr>
              <a:t>What festival took place in Glasgow?</a:t>
            </a:r>
            <a:endParaRPr/>
          </a:p>
        </p:txBody>
      </p:sp>
      <p:sp>
        <p:nvSpPr>
          <p:cNvPr id="102" name="Google Shape;102;p13"/>
          <p:cNvSpPr txBox="1"/>
          <p:nvPr/>
        </p:nvSpPr>
        <p:spPr>
          <a:xfrm>
            <a:off x="14296" y="1647676"/>
            <a:ext cx="228647"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400">
                <a:solidFill>
                  <a:schemeClr val="dk1"/>
                </a:solidFill>
                <a:latin typeface="Bebas Neue"/>
                <a:ea typeface="Bebas Neue"/>
                <a:cs typeface="Bebas Neue"/>
                <a:sym typeface="Bebas Neue"/>
              </a:rPr>
              <a:t>1</a:t>
            </a:r>
            <a:endParaRPr/>
          </a:p>
        </p:txBody>
      </p:sp>
      <p:sp>
        <p:nvSpPr>
          <p:cNvPr id="103" name="Google Shape;103;p13"/>
          <p:cNvSpPr/>
          <p:nvPr/>
        </p:nvSpPr>
        <p:spPr>
          <a:xfrm>
            <a:off x="65375" y="6385131"/>
            <a:ext cx="1982981" cy="3088653"/>
          </a:xfrm>
          <a:custGeom>
            <a:avLst/>
            <a:gdLst/>
            <a:ahLst/>
            <a:cxnLst/>
            <a:rect l="l" t="t" r="r" b="b"/>
            <a:pathLst>
              <a:path w="1982981" h="3088653" fill="none" extrusionOk="0">
                <a:moveTo>
                  <a:pt x="0" y="0"/>
                </a:moveTo>
                <a:cubicBezTo>
                  <a:pt x="320797" y="-24327"/>
                  <a:pt x="357095" y="-33803"/>
                  <a:pt x="700653" y="0"/>
                </a:cubicBezTo>
                <a:cubicBezTo>
                  <a:pt x="1044211" y="33803"/>
                  <a:pt x="1141364" y="18395"/>
                  <a:pt x="1341817" y="0"/>
                </a:cubicBezTo>
                <a:cubicBezTo>
                  <a:pt x="1542270" y="-18395"/>
                  <a:pt x="1686853" y="19333"/>
                  <a:pt x="1982981" y="0"/>
                </a:cubicBezTo>
                <a:cubicBezTo>
                  <a:pt x="2004578" y="177817"/>
                  <a:pt x="1967059" y="375255"/>
                  <a:pt x="1982981" y="555958"/>
                </a:cubicBezTo>
                <a:cubicBezTo>
                  <a:pt x="1998903" y="736661"/>
                  <a:pt x="1984882" y="986227"/>
                  <a:pt x="1982981" y="1142802"/>
                </a:cubicBezTo>
                <a:cubicBezTo>
                  <a:pt x="1981080" y="1299377"/>
                  <a:pt x="2008608" y="1597995"/>
                  <a:pt x="1982981" y="1729646"/>
                </a:cubicBezTo>
                <a:cubicBezTo>
                  <a:pt x="1957354" y="1861297"/>
                  <a:pt x="1953013" y="2073144"/>
                  <a:pt x="1982981" y="2347376"/>
                </a:cubicBezTo>
                <a:cubicBezTo>
                  <a:pt x="2012950" y="2621608"/>
                  <a:pt x="2008150" y="2805559"/>
                  <a:pt x="1982981" y="3088653"/>
                </a:cubicBezTo>
                <a:cubicBezTo>
                  <a:pt x="1786756" y="3065244"/>
                  <a:pt x="1497214" y="3079495"/>
                  <a:pt x="1361647" y="3088653"/>
                </a:cubicBezTo>
                <a:cubicBezTo>
                  <a:pt x="1226080" y="3097811"/>
                  <a:pt x="968684" y="3107390"/>
                  <a:pt x="700653" y="3088653"/>
                </a:cubicBezTo>
                <a:cubicBezTo>
                  <a:pt x="432622" y="3069916"/>
                  <a:pt x="268022" y="3063105"/>
                  <a:pt x="0" y="3088653"/>
                </a:cubicBezTo>
                <a:cubicBezTo>
                  <a:pt x="22514" y="2784748"/>
                  <a:pt x="18203" y="2657298"/>
                  <a:pt x="0" y="2440036"/>
                </a:cubicBezTo>
                <a:cubicBezTo>
                  <a:pt x="-18203" y="2222774"/>
                  <a:pt x="19494" y="1918374"/>
                  <a:pt x="0" y="1760532"/>
                </a:cubicBezTo>
                <a:cubicBezTo>
                  <a:pt x="-19494" y="1602690"/>
                  <a:pt x="-16612" y="1425488"/>
                  <a:pt x="0" y="1235461"/>
                </a:cubicBezTo>
                <a:cubicBezTo>
                  <a:pt x="16612" y="1045434"/>
                  <a:pt x="-9556" y="904491"/>
                  <a:pt x="0" y="617731"/>
                </a:cubicBezTo>
                <a:cubicBezTo>
                  <a:pt x="9556" y="330971"/>
                  <a:pt x="7627" y="190645"/>
                  <a:pt x="0" y="0"/>
                </a:cubicBezTo>
                <a:close/>
              </a:path>
              <a:path w="1982981" h="3088653" extrusionOk="0">
                <a:moveTo>
                  <a:pt x="0" y="0"/>
                </a:moveTo>
                <a:cubicBezTo>
                  <a:pt x="275167" y="-8899"/>
                  <a:pt x="432332" y="-141"/>
                  <a:pt x="660994" y="0"/>
                </a:cubicBezTo>
                <a:cubicBezTo>
                  <a:pt x="889656" y="141"/>
                  <a:pt x="1142451" y="6897"/>
                  <a:pt x="1282328" y="0"/>
                </a:cubicBezTo>
                <a:cubicBezTo>
                  <a:pt x="1422205" y="-6897"/>
                  <a:pt x="1696104" y="-5666"/>
                  <a:pt x="1982981" y="0"/>
                </a:cubicBezTo>
                <a:cubicBezTo>
                  <a:pt x="1969128" y="279425"/>
                  <a:pt x="1985693" y="296717"/>
                  <a:pt x="1982981" y="586844"/>
                </a:cubicBezTo>
                <a:cubicBezTo>
                  <a:pt x="1980269" y="876971"/>
                  <a:pt x="1964106" y="1018633"/>
                  <a:pt x="1982981" y="1204575"/>
                </a:cubicBezTo>
                <a:cubicBezTo>
                  <a:pt x="2001856" y="1390517"/>
                  <a:pt x="1997132" y="1557162"/>
                  <a:pt x="1982981" y="1760532"/>
                </a:cubicBezTo>
                <a:cubicBezTo>
                  <a:pt x="1968830" y="1963902"/>
                  <a:pt x="2007695" y="2234054"/>
                  <a:pt x="1982981" y="2378263"/>
                </a:cubicBezTo>
                <a:cubicBezTo>
                  <a:pt x="1958267" y="2522472"/>
                  <a:pt x="2004899" y="2906091"/>
                  <a:pt x="1982981" y="3088653"/>
                </a:cubicBezTo>
                <a:cubicBezTo>
                  <a:pt x="1853723" y="3086531"/>
                  <a:pt x="1660754" y="3087061"/>
                  <a:pt x="1361647" y="3088653"/>
                </a:cubicBezTo>
                <a:cubicBezTo>
                  <a:pt x="1062540" y="3090245"/>
                  <a:pt x="937645" y="3106668"/>
                  <a:pt x="740313" y="3088653"/>
                </a:cubicBezTo>
                <a:cubicBezTo>
                  <a:pt x="542981" y="3070638"/>
                  <a:pt x="337200" y="3109553"/>
                  <a:pt x="0" y="3088653"/>
                </a:cubicBezTo>
                <a:cubicBezTo>
                  <a:pt x="-6498" y="2938424"/>
                  <a:pt x="-2459" y="2676495"/>
                  <a:pt x="0" y="2470922"/>
                </a:cubicBezTo>
                <a:cubicBezTo>
                  <a:pt x="2459" y="2265349"/>
                  <a:pt x="9616" y="2178650"/>
                  <a:pt x="0" y="1945851"/>
                </a:cubicBezTo>
                <a:cubicBezTo>
                  <a:pt x="-9616" y="1713052"/>
                  <a:pt x="13990" y="1517025"/>
                  <a:pt x="0" y="1328121"/>
                </a:cubicBezTo>
                <a:cubicBezTo>
                  <a:pt x="-13990" y="1139217"/>
                  <a:pt x="9965" y="911789"/>
                  <a:pt x="0" y="772163"/>
                </a:cubicBezTo>
                <a:cubicBezTo>
                  <a:pt x="-9965" y="632537"/>
                  <a:pt x="34724" y="247482"/>
                  <a:pt x="0" y="0"/>
                </a:cubicBezTo>
                <a:close/>
              </a:path>
            </a:pathLst>
          </a:custGeom>
          <a:solidFill>
            <a:schemeClr val="lt1"/>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04" name="Google Shape;104;p13"/>
          <p:cNvSpPr/>
          <p:nvPr/>
        </p:nvSpPr>
        <p:spPr>
          <a:xfrm>
            <a:off x="3156657" y="42086"/>
            <a:ext cx="2486282" cy="1218191"/>
          </a:xfrm>
          <a:custGeom>
            <a:avLst/>
            <a:gdLst/>
            <a:ahLst/>
            <a:cxnLst/>
            <a:rect l="l" t="t" r="r" b="b"/>
            <a:pathLst>
              <a:path w="2486282" h="1218191" fill="none" extrusionOk="0">
                <a:moveTo>
                  <a:pt x="0" y="0"/>
                </a:moveTo>
                <a:cubicBezTo>
                  <a:pt x="160922" y="-14802"/>
                  <a:pt x="323363" y="11626"/>
                  <a:pt x="546982" y="0"/>
                </a:cubicBezTo>
                <a:cubicBezTo>
                  <a:pt x="770601" y="-11626"/>
                  <a:pt x="957367" y="1442"/>
                  <a:pt x="1143690" y="0"/>
                </a:cubicBezTo>
                <a:cubicBezTo>
                  <a:pt x="1330013" y="-1442"/>
                  <a:pt x="1475390" y="16984"/>
                  <a:pt x="1790123" y="0"/>
                </a:cubicBezTo>
                <a:cubicBezTo>
                  <a:pt x="2104856" y="-16984"/>
                  <a:pt x="2162628" y="32012"/>
                  <a:pt x="2486282" y="0"/>
                </a:cubicBezTo>
                <a:cubicBezTo>
                  <a:pt x="2492654" y="152102"/>
                  <a:pt x="2516007" y="323573"/>
                  <a:pt x="2486282" y="609096"/>
                </a:cubicBezTo>
                <a:cubicBezTo>
                  <a:pt x="2456557" y="894619"/>
                  <a:pt x="2515682" y="930865"/>
                  <a:pt x="2486282" y="1218191"/>
                </a:cubicBezTo>
                <a:cubicBezTo>
                  <a:pt x="2280503" y="1225849"/>
                  <a:pt x="2007208" y="1215566"/>
                  <a:pt x="1839849" y="1218191"/>
                </a:cubicBezTo>
                <a:cubicBezTo>
                  <a:pt x="1672490" y="1220816"/>
                  <a:pt x="1398590" y="1195124"/>
                  <a:pt x="1243141" y="1218191"/>
                </a:cubicBezTo>
                <a:cubicBezTo>
                  <a:pt x="1087692" y="1241258"/>
                  <a:pt x="909126" y="1231664"/>
                  <a:pt x="621571" y="1218191"/>
                </a:cubicBezTo>
                <a:cubicBezTo>
                  <a:pt x="334016" y="1204719"/>
                  <a:pt x="158356" y="1221395"/>
                  <a:pt x="0" y="1218191"/>
                </a:cubicBezTo>
                <a:cubicBezTo>
                  <a:pt x="5713" y="1002658"/>
                  <a:pt x="28259" y="798149"/>
                  <a:pt x="0" y="609096"/>
                </a:cubicBezTo>
                <a:cubicBezTo>
                  <a:pt x="-28259" y="420043"/>
                  <a:pt x="-12213" y="219144"/>
                  <a:pt x="0" y="0"/>
                </a:cubicBezTo>
                <a:close/>
              </a:path>
              <a:path w="2486282" h="1218191" extrusionOk="0">
                <a:moveTo>
                  <a:pt x="0" y="0"/>
                </a:moveTo>
                <a:cubicBezTo>
                  <a:pt x="166130" y="-9988"/>
                  <a:pt x="363192" y="13727"/>
                  <a:pt x="621571" y="0"/>
                </a:cubicBezTo>
                <a:cubicBezTo>
                  <a:pt x="879950" y="-13727"/>
                  <a:pt x="1061885" y="-8012"/>
                  <a:pt x="1193415" y="0"/>
                </a:cubicBezTo>
                <a:cubicBezTo>
                  <a:pt x="1324945" y="8012"/>
                  <a:pt x="1686314" y="-21083"/>
                  <a:pt x="1864712" y="0"/>
                </a:cubicBezTo>
                <a:cubicBezTo>
                  <a:pt x="2043110" y="21083"/>
                  <a:pt x="2293146" y="16401"/>
                  <a:pt x="2486282" y="0"/>
                </a:cubicBezTo>
                <a:cubicBezTo>
                  <a:pt x="2492104" y="211799"/>
                  <a:pt x="2516072" y="396320"/>
                  <a:pt x="2486282" y="596914"/>
                </a:cubicBezTo>
                <a:cubicBezTo>
                  <a:pt x="2456492" y="797508"/>
                  <a:pt x="2482242" y="1043888"/>
                  <a:pt x="2486282" y="1218191"/>
                </a:cubicBezTo>
                <a:cubicBezTo>
                  <a:pt x="2196577" y="1193710"/>
                  <a:pt x="2051840" y="1204409"/>
                  <a:pt x="1864712" y="1218191"/>
                </a:cubicBezTo>
                <a:cubicBezTo>
                  <a:pt x="1677584" y="1231974"/>
                  <a:pt x="1483956" y="1230309"/>
                  <a:pt x="1218278" y="1218191"/>
                </a:cubicBezTo>
                <a:cubicBezTo>
                  <a:pt x="952600" y="1206073"/>
                  <a:pt x="900471" y="1231156"/>
                  <a:pt x="671296" y="1218191"/>
                </a:cubicBezTo>
                <a:cubicBezTo>
                  <a:pt x="442121" y="1205226"/>
                  <a:pt x="300472" y="1244667"/>
                  <a:pt x="0" y="1218191"/>
                </a:cubicBezTo>
                <a:cubicBezTo>
                  <a:pt x="16732" y="952588"/>
                  <a:pt x="11506" y="750735"/>
                  <a:pt x="0" y="609096"/>
                </a:cubicBezTo>
                <a:cubicBezTo>
                  <a:pt x="-11506" y="467457"/>
                  <a:pt x="-12816" y="133693"/>
                  <a:pt x="0" y="0"/>
                </a:cubicBezTo>
                <a:close/>
              </a:path>
            </a:pathLst>
          </a:custGeom>
          <a:solidFill>
            <a:schemeClr val="lt1"/>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05" name="Google Shape;105;p13"/>
          <p:cNvSpPr txBox="1"/>
          <p:nvPr/>
        </p:nvSpPr>
        <p:spPr>
          <a:xfrm>
            <a:off x="3364172" y="88395"/>
            <a:ext cx="2379977" cy="2616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100">
                <a:solidFill>
                  <a:schemeClr val="dk1"/>
                </a:solidFill>
                <a:latin typeface="Dosis"/>
                <a:ea typeface="Dosis"/>
                <a:cs typeface="Dosis"/>
                <a:sym typeface="Dosis"/>
              </a:rPr>
              <a:t>What took place at Lockerbie?</a:t>
            </a:r>
            <a:endParaRPr/>
          </a:p>
        </p:txBody>
      </p:sp>
      <p:sp>
        <p:nvSpPr>
          <p:cNvPr id="106" name="Google Shape;106;p13"/>
          <p:cNvSpPr txBox="1"/>
          <p:nvPr/>
        </p:nvSpPr>
        <p:spPr>
          <a:xfrm>
            <a:off x="3148094" y="-1752"/>
            <a:ext cx="228647"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400">
                <a:solidFill>
                  <a:schemeClr val="dk1"/>
                </a:solidFill>
                <a:latin typeface="Bebas Neue"/>
                <a:ea typeface="Bebas Neue"/>
                <a:cs typeface="Bebas Neue"/>
                <a:sym typeface="Bebas Neue"/>
              </a:rPr>
              <a:t>5</a:t>
            </a:r>
            <a:endParaRPr/>
          </a:p>
        </p:txBody>
      </p:sp>
      <p:sp>
        <p:nvSpPr>
          <p:cNvPr id="107" name="Google Shape;107;p13"/>
          <p:cNvSpPr txBox="1"/>
          <p:nvPr/>
        </p:nvSpPr>
        <p:spPr>
          <a:xfrm>
            <a:off x="252865" y="6431361"/>
            <a:ext cx="1795491" cy="2616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100">
                <a:solidFill>
                  <a:schemeClr val="dk1"/>
                </a:solidFill>
                <a:latin typeface="Dosis"/>
                <a:ea typeface="Dosis"/>
                <a:cs typeface="Dosis"/>
                <a:sym typeface="Dosis"/>
              </a:rPr>
              <a:t>Why do you think the Mountain Bike World Cup was successful in the Scottish Highlands?</a:t>
            </a:r>
            <a:endParaRPr/>
          </a:p>
        </p:txBody>
      </p:sp>
      <p:sp>
        <p:nvSpPr>
          <p:cNvPr id="108" name="Google Shape;108;p13"/>
          <p:cNvSpPr txBox="1"/>
          <p:nvPr/>
        </p:nvSpPr>
        <p:spPr>
          <a:xfrm>
            <a:off x="28800" y="6340050"/>
            <a:ext cx="228647"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400">
                <a:solidFill>
                  <a:schemeClr val="dk1"/>
                </a:solidFill>
                <a:latin typeface="Bebas Neue"/>
                <a:ea typeface="Bebas Neue"/>
                <a:cs typeface="Bebas Neue"/>
                <a:sym typeface="Bebas Neue"/>
              </a:rPr>
              <a:t>4</a:t>
            </a:r>
            <a:endParaRPr/>
          </a:p>
        </p:txBody>
      </p:sp>
      <p:sp>
        <p:nvSpPr>
          <p:cNvPr id="109" name="Google Shape;109;p13"/>
          <p:cNvSpPr/>
          <p:nvPr/>
        </p:nvSpPr>
        <p:spPr>
          <a:xfrm>
            <a:off x="5730512" y="42085"/>
            <a:ext cx="2371260" cy="1229491"/>
          </a:xfrm>
          <a:custGeom>
            <a:avLst/>
            <a:gdLst/>
            <a:ahLst/>
            <a:cxnLst/>
            <a:rect l="l" t="t" r="r" b="b"/>
            <a:pathLst>
              <a:path w="2371260" h="1229491" fill="none" extrusionOk="0">
                <a:moveTo>
                  <a:pt x="0" y="0"/>
                </a:moveTo>
                <a:cubicBezTo>
                  <a:pt x="148490" y="-4508"/>
                  <a:pt x="358584" y="23241"/>
                  <a:pt x="521677" y="0"/>
                </a:cubicBezTo>
                <a:cubicBezTo>
                  <a:pt x="684770" y="-23241"/>
                  <a:pt x="897946" y="-6224"/>
                  <a:pt x="1090780" y="0"/>
                </a:cubicBezTo>
                <a:cubicBezTo>
                  <a:pt x="1283614" y="6224"/>
                  <a:pt x="1572547" y="-6622"/>
                  <a:pt x="1707307" y="0"/>
                </a:cubicBezTo>
                <a:cubicBezTo>
                  <a:pt x="1842067" y="6622"/>
                  <a:pt x="2056614" y="-28457"/>
                  <a:pt x="2371260" y="0"/>
                </a:cubicBezTo>
                <a:cubicBezTo>
                  <a:pt x="2383402" y="134477"/>
                  <a:pt x="2364471" y="362830"/>
                  <a:pt x="2371260" y="614746"/>
                </a:cubicBezTo>
                <a:cubicBezTo>
                  <a:pt x="2378049" y="866662"/>
                  <a:pt x="2388837" y="994123"/>
                  <a:pt x="2371260" y="1229491"/>
                </a:cubicBezTo>
                <a:cubicBezTo>
                  <a:pt x="2208437" y="1213805"/>
                  <a:pt x="1967256" y="1216093"/>
                  <a:pt x="1754732" y="1229491"/>
                </a:cubicBezTo>
                <a:cubicBezTo>
                  <a:pt x="1542208" y="1242889"/>
                  <a:pt x="1421383" y="1220397"/>
                  <a:pt x="1185630" y="1229491"/>
                </a:cubicBezTo>
                <a:cubicBezTo>
                  <a:pt x="949877" y="1238585"/>
                  <a:pt x="793777" y="1234990"/>
                  <a:pt x="592815" y="1229491"/>
                </a:cubicBezTo>
                <a:cubicBezTo>
                  <a:pt x="391853" y="1223992"/>
                  <a:pt x="162345" y="1248840"/>
                  <a:pt x="0" y="1229491"/>
                </a:cubicBezTo>
                <a:cubicBezTo>
                  <a:pt x="-29128" y="1043872"/>
                  <a:pt x="-17049" y="913433"/>
                  <a:pt x="0" y="614746"/>
                </a:cubicBezTo>
                <a:cubicBezTo>
                  <a:pt x="17049" y="316060"/>
                  <a:pt x="20822" y="275484"/>
                  <a:pt x="0" y="0"/>
                </a:cubicBezTo>
                <a:close/>
              </a:path>
              <a:path w="2371260" h="1229491" extrusionOk="0">
                <a:moveTo>
                  <a:pt x="0" y="0"/>
                </a:moveTo>
                <a:cubicBezTo>
                  <a:pt x="197455" y="-3540"/>
                  <a:pt x="324571" y="23409"/>
                  <a:pt x="592815" y="0"/>
                </a:cubicBezTo>
                <a:cubicBezTo>
                  <a:pt x="861059" y="-23409"/>
                  <a:pt x="946888" y="19044"/>
                  <a:pt x="1138205" y="0"/>
                </a:cubicBezTo>
                <a:cubicBezTo>
                  <a:pt x="1329522" y="-19044"/>
                  <a:pt x="1538574" y="30624"/>
                  <a:pt x="1778445" y="0"/>
                </a:cubicBezTo>
                <a:cubicBezTo>
                  <a:pt x="2018316" y="-30624"/>
                  <a:pt x="2185074" y="-17883"/>
                  <a:pt x="2371260" y="0"/>
                </a:cubicBezTo>
                <a:cubicBezTo>
                  <a:pt x="2385709" y="278228"/>
                  <a:pt x="2388345" y="454810"/>
                  <a:pt x="2371260" y="602451"/>
                </a:cubicBezTo>
                <a:cubicBezTo>
                  <a:pt x="2354175" y="750092"/>
                  <a:pt x="2354628" y="1084502"/>
                  <a:pt x="2371260" y="1229491"/>
                </a:cubicBezTo>
                <a:cubicBezTo>
                  <a:pt x="2090385" y="1219706"/>
                  <a:pt x="1932046" y="1205101"/>
                  <a:pt x="1778445" y="1229491"/>
                </a:cubicBezTo>
                <a:cubicBezTo>
                  <a:pt x="1624844" y="1253881"/>
                  <a:pt x="1288616" y="1254964"/>
                  <a:pt x="1161917" y="1229491"/>
                </a:cubicBezTo>
                <a:cubicBezTo>
                  <a:pt x="1035218" y="1204018"/>
                  <a:pt x="817703" y="1238316"/>
                  <a:pt x="640240" y="1229491"/>
                </a:cubicBezTo>
                <a:cubicBezTo>
                  <a:pt x="462777" y="1220666"/>
                  <a:pt x="296591" y="1240345"/>
                  <a:pt x="0" y="1229491"/>
                </a:cubicBezTo>
                <a:cubicBezTo>
                  <a:pt x="1884" y="1067938"/>
                  <a:pt x="28329" y="754876"/>
                  <a:pt x="0" y="614746"/>
                </a:cubicBezTo>
                <a:cubicBezTo>
                  <a:pt x="-28329" y="474617"/>
                  <a:pt x="-5623" y="293493"/>
                  <a:pt x="0" y="0"/>
                </a:cubicBezTo>
                <a:close/>
              </a:path>
            </a:pathLst>
          </a:custGeom>
          <a:solidFill>
            <a:schemeClr val="lt1"/>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10" name="Google Shape;110;p13"/>
          <p:cNvSpPr txBox="1"/>
          <p:nvPr/>
        </p:nvSpPr>
        <p:spPr>
          <a:xfrm>
            <a:off x="5723196" y="10402"/>
            <a:ext cx="228647"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400">
                <a:solidFill>
                  <a:schemeClr val="dk1"/>
                </a:solidFill>
                <a:latin typeface="Bebas Neue"/>
                <a:ea typeface="Bebas Neue"/>
                <a:cs typeface="Bebas Neue"/>
                <a:sym typeface="Bebas Neue"/>
              </a:rPr>
              <a:t>6</a:t>
            </a:r>
            <a:endParaRPr/>
          </a:p>
        </p:txBody>
      </p:sp>
      <p:cxnSp>
        <p:nvCxnSpPr>
          <p:cNvPr id="111" name="Google Shape;111;p13"/>
          <p:cNvCxnSpPr/>
          <p:nvPr/>
        </p:nvCxnSpPr>
        <p:spPr>
          <a:xfrm>
            <a:off x="183949" y="2274160"/>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12" name="Google Shape;112;p13"/>
          <p:cNvCxnSpPr/>
          <p:nvPr/>
        </p:nvCxnSpPr>
        <p:spPr>
          <a:xfrm>
            <a:off x="183949" y="2441308"/>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13" name="Google Shape;113;p13"/>
          <p:cNvCxnSpPr/>
          <p:nvPr/>
        </p:nvCxnSpPr>
        <p:spPr>
          <a:xfrm>
            <a:off x="183949" y="2610915"/>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14" name="Google Shape;114;p13"/>
          <p:cNvCxnSpPr/>
          <p:nvPr/>
        </p:nvCxnSpPr>
        <p:spPr>
          <a:xfrm>
            <a:off x="183949" y="3326212"/>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15" name="Google Shape;115;p13"/>
          <p:cNvCxnSpPr/>
          <p:nvPr/>
        </p:nvCxnSpPr>
        <p:spPr>
          <a:xfrm>
            <a:off x="183949" y="3493360"/>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16" name="Google Shape;116;p13"/>
          <p:cNvCxnSpPr/>
          <p:nvPr/>
        </p:nvCxnSpPr>
        <p:spPr>
          <a:xfrm>
            <a:off x="183949" y="3662967"/>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17" name="Google Shape;117;p13"/>
          <p:cNvCxnSpPr/>
          <p:nvPr/>
        </p:nvCxnSpPr>
        <p:spPr>
          <a:xfrm>
            <a:off x="183949" y="3835031"/>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18" name="Google Shape;118;p13"/>
          <p:cNvCxnSpPr/>
          <p:nvPr/>
        </p:nvCxnSpPr>
        <p:spPr>
          <a:xfrm>
            <a:off x="183949" y="4002179"/>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19" name="Google Shape;119;p13"/>
          <p:cNvCxnSpPr/>
          <p:nvPr/>
        </p:nvCxnSpPr>
        <p:spPr>
          <a:xfrm>
            <a:off x="183949" y="4171786"/>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20" name="Google Shape;120;p13"/>
          <p:cNvCxnSpPr/>
          <p:nvPr/>
        </p:nvCxnSpPr>
        <p:spPr>
          <a:xfrm>
            <a:off x="183949" y="4338393"/>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21" name="Google Shape;121;p13"/>
          <p:cNvCxnSpPr/>
          <p:nvPr/>
        </p:nvCxnSpPr>
        <p:spPr>
          <a:xfrm>
            <a:off x="183949" y="4505541"/>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22" name="Google Shape;122;p13"/>
          <p:cNvCxnSpPr/>
          <p:nvPr/>
        </p:nvCxnSpPr>
        <p:spPr>
          <a:xfrm>
            <a:off x="183949" y="4675148"/>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23" name="Google Shape;123;p13"/>
          <p:cNvCxnSpPr/>
          <p:nvPr/>
        </p:nvCxnSpPr>
        <p:spPr>
          <a:xfrm>
            <a:off x="174737" y="5317244"/>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24" name="Google Shape;124;p13"/>
          <p:cNvCxnSpPr/>
          <p:nvPr/>
        </p:nvCxnSpPr>
        <p:spPr>
          <a:xfrm>
            <a:off x="174737" y="5484392"/>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25" name="Google Shape;125;p13"/>
          <p:cNvCxnSpPr/>
          <p:nvPr/>
        </p:nvCxnSpPr>
        <p:spPr>
          <a:xfrm>
            <a:off x="174737" y="5653999"/>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26" name="Google Shape;126;p13"/>
          <p:cNvCxnSpPr/>
          <p:nvPr/>
        </p:nvCxnSpPr>
        <p:spPr>
          <a:xfrm>
            <a:off x="174737" y="5818688"/>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27" name="Google Shape;127;p13"/>
          <p:cNvCxnSpPr/>
          <p:nvPr/>
        </p:nvCxnSpPr>
        <p:spPr>
          <a:xfrm>
            <a:off x="174737" y="5985836"/>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28" name="Google Shape;128;p13"/>
          <p:cNvCxnSpPr/>
          <p:nvPr/>
        </p:nvCxnSpPr>
        <p:spPr>
          <a:xfrm>
            <a:off x="183949" y="6946941"/>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29" name="Google Shape;129;p13"/>
          <p:cNvCxnSpPr/>
          <p:nvPr/>
        </p:nvCxnSpPr>
        <p:spPr>
          <a:xfrm>
            <a:off x="183949" y="7114089"/>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30" name="Google Shape;130;p13"/>
          <p:cNvCxnSpPr/>
          <p:nvPr/>
        </p:nvCxnSpPr>
        <p:spPr>
          <a:xfrm>
            <a:off x="183949" y="7283696"/>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31" name="Google Shape;131;p13"/>
          <p:cNvCxnSpPr/>
          <p:nvPr/>
        </p:nvCxnSpPr>
        <p:spPr>
          <a:xfrm>
            <a:off x="179698" y="6167733"/>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32" name="Google Shape;132;p13"/>
          <p:cNvCxnSpPr/>
          <p:nvPr/>
        </p:nvCxnSpPr>
        <p:spPr>
          <a:xfrm>
            <a:off x="183949" y="7445928"/>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33" name="Google Shape;133;p13"/>
          <p:cNvCxnSpPr/>
          <p:nvPr/>
        </p:nvCxnSpPr>
        <p:spPr>
          <a:xfrm>
            <a:off x="183949" y="7613076"/>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34" name="Google Shape;134;p13"/>
          <p:cNvCxnSpPr/>
          <p:nvPr/>
        </p:nvCxnSpPr>
        <p:spPr>
          <a:xfrm>
            <a:off x="183949" y="7782683"/>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35" name="Google Shape;135;p13"/>
          <p:cNvCxnSpPr/>
          <p:nvPr/>
        </p:nvCxnSpPr>
        <p:spPr>
          <a:xfrm>
            <a:off x="174736" y="7939999"/>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36" name="Google Shape;136;p13"/>
          <p:cNvCxnSpPr/>
          <p:nvPr/>
        </p:nvCxnSpPr>
        <p:spPr>
          <a:xfrm>
            <a:off x="174736" y="8107147"/>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37" name="Google Shape;137;p13"/>
          <p:cNvCxnSpPr/>
          <p:nvPr/>
        </p:nvCxnSpPr>
        <p:spPr>
          <a:xfrm>
            <a:off x="174736" y="8276754"/>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38" name="Google Shape;138;p13"/>
          <p:cNvCxnSpPr/>
          <p:nvPr/>
        </p:nvCxnSpPr>
        <p:spPr>
          <a:xfrm>
            <a:off x="174735" y="8441445"/>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39" name="Google Shape;139;p13"/>
          <p:cNvCxnSpPr/>
          <p:nvPr/>
        </p:nvCxnSpPr>
        <p:spPr>
          <a:xfrm>
            <a:off x="174735" y="8608593"/>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40" name="Google Shape;140;p13"/>
          <p:cNvCxnSpPr/>
          <p:nvPr/>
        </p:nvCxnSpPr>
        <p:spPr>
          <a:xfrm>
            <a:off x="174735" y="8778200"/>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41" name="Google Shape;141;p13"/>
          <p:cNvCxnSpPr/>
          <p:nvPr/>
        </p:nvCxnSpPr>
        <p:spPr>
          <a:xfrm>
            <a:off x="183949" y="8935515"/>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42" name="Google Shape;142;p13"/>
          <p:cNvCxnSpPr/>
          <p:nvPr/>
        </p:nvCxnSpPr>
        <p:spPr>
          <a:xfrm>
            <a:off x="183949" y="9102663"/>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43" name="Google Shape;143;p13"/>
          <p:cNvCxnSpPr/>
          <p:nvPr/>
        </p:nvCxnSpPr>
        <p:spPr>
          <a:xfrm>
            <a:off x="183949" y="9272270"/>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44" name="Google Shape;144;p13"/>
          <p:cNvCxnSpPr/>
          <p:nvPr/>
        </p:nvCxnSpPr>
        <p:spPr>
          <a:xfrm>
            <a:off x="3359969" y="668161"/>
            <a:ext cx="2128186" cy="0"/>
          </a:xfrm>
          <a:prstGeom prst="straightConnector1">
            <a:avLst/>
          </a:prstGeom>
          <a:noFill/>
          <a:ln w="9525" cap="flat" cmpd="sng">
            <a:solidFill>
              <a:srgbClr val="BFBFBF"/>
            </a:solidFill>
            <a:prstDash val="dash"/>
            <a:miter lim="800000"/>
            <a:headEnd type="none" w="sm" len="sm"/>
            <a:tailEnd type="none" w="sm" len="sm"/>
          </a:ln>
        </p:spPr>
      </p:cxnSp>
      <p:cxnSp>
        <p:nvCxnSpPr>
          <p:cNvPr id="145" name="Google Shape;145;p13"/>
          <p:cNvCxnSpPr/>
          <p:nvPr/>
        </p:nvCxnSpPr>
        <p:spPr>
          <a:xfrm>
            <a:off x="3359969" y="835309"/>
            <a:ext cx="2128186" cy="0"/>
          </a:xfrm>
          <a:prstGeom prst="straightConnector1">
            <a:avLst/>
          </a:prstGeom>
          <a:noFill/>
          <a:ln w="9525" cap="flat" cmpd="sng">
            <a:solidFill>
              <a:srgbClr val="BFBFBF"/>
            </a:solidFill>
            <a:prstDash val="dash"/>
            <a:miter lim="800000"/>
            <a:headEnd type="none" w="sm" len="sm"/>
            <a:tailEnd type="none" w="sm" len="sm"/>
          </a:ln>
        </p:spPr>
      </p:cxnSp>
      <p:cxnSp>
        <p:nvCxnSpPr>
          <p:cNvPr id="146" name="Google Shape;146;p13"/>
          <p:cNvCxnSpPr/>
          <p:nvPr/>
        </p:nvCxnSpPr>
        <p:spPr>
          <a:xfrm>
            <a:off x="3359969" y="1004916"/>
            <a:ext cx="2128186" cy="0"/>
          </a:xfrm>
          <a:prstGeom prst="straightConnector1">
            <a:avLst/>
          </a:prstGeom>
          <a:noFill/>
          <a:ln w="9525" cap="flat" cmpd="sng">
            <a:solidFill>
              <a:srgbClr val="BFBFBF"/>
            </a:solidFill>
            <a:prstDash val="dash"/>
            <a:miter lim="800000"/>
            <a:headEnd type="none" w="sm" len="sm"/>
            <a:tailEnd type="none" w="sm" len="sm"/>
          </a:ln>
        </p:spPr>
      </p:cxnSp>
      <p:cxnSp>
        <p:nvCxnSpPr>
          <p:cNvPr id="147" name="Google Shape;147;p13"/>
          <p:cNvCxnSpPr/>
          <p:nvPr/>
        </p:nvCxnSpPr>
        <p:spPr>
          <a:xfrm>
            <a:off x="3359969" y="1170062"/>
            <a:ext cx="2128186" cy="0"/>
          </a:xfrm>
          <a:prstGeom prst="straightConnector1">
            <a:avLst/>
          </a:prstGeom>
          <a:noFill/>
          <a:ln w="9525" cap="flat" cmpd="sng">
            <a:solidFill>
              <a:srgbClr val="BFBFBF"/>
            </a:solidFill>
            <a:prstDash val="dash"/>
            <a:miter lim="800000"/>
            <a:headEnd type="none" w="sm" len="sm"/>
            <a:tailEnd type="none" w="sm" len="sm"/>
          </a:ln>
        </p:spPr>
      </p:cxnSp>
      <p:sp>
        <p:nvSpPr>
          <p:cNvPr id="148" name="Google Shape;148;p13"/>
          <p:cNvSpPr txBox="1"/>
          <p:nvPr/>
        </p:nvSpPr>
        <p:spPr>
          <a:xfrm>
            <a:off x="5920161" y="117927"/>
            <a:ext cx="2153334" cy="2616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100">
                <a:solidFill>
                  <a:schemeClr val="dk1"/>
                </a:solidFill>
                <a:latin typeface="Dosis"/>
                <a:ea typeface="Dosis"/>
                <a:cs typeface="Dosis"/>
                <a:sym typeface="Dosis"/>
              </a:rPr>
              <a:t>What would a tourist expect to find at the event in Lockerbie?</a:t>
            </a:r>
            <a:endParaRPr/>
          </a:p>
        </p:txBody>
      </p:sp>
      <p:cxnSp>
        <p:nvCxnSpPr>
          <p:cNvPr id="149" name="Google Shape;149;p13"/>
          <p:cNvCxnSpPr/>
          <p:nvPr/>
        </p:nvCxnSpPr>
        <p:spPr>
          <a:xfrm>
            <a:off x="5875936" y="674149"/>
            <a:ext cx="2128186" cy="0"/>
          </a:xfrm>
          <a:prstGeom prst="straightConnector1">
            <a:avLst/>
          </a:prstGeom>
          <a:noFill/>
          <a:ln w="9525" cap="flat" cmpd="sng">
            <a:solidFill>
              <a:srgbClr val="BFBFBF"/>
            </a:solidFill>
            <a:prstDash val="dash"/>
            <a:miter lim="800000"/>
            <a:headEnd type="none" w="sm" len="sm"/>
            <a:tailEnd type="none" w="sm" len="sm"/>
          </a:ln>
        </p:spPr>
      </p:cxnSp>
      <p:cxnSp>
        <p:nvCxnSpPr>
          <p:cNvPr id="150" name="Google Shape;150;p13"/>
          <p:cNvCxnSpPr/>
          <p:nvPr/>
        </p:nvCxnSpPr>
        <p:spPr>
          <a:xfrm>
            <a:off x="5875936" y="839295"/>
            <a:ext cx="2128186" cy="0"/>
          </a:xfrm>
          <a:prstGeom prst="straightConnector1">
            <a:avLst/>
          </a:prstGeom>
          <a:noFill/>
          <a:ln w="9525" cap="flat" cmpd="sng">
            <a:solidFill>
              <a:srgbClr val="BFBFBF"/>
            </a:solidFill>
            <a:prstDash val="dash"/>
            <a:miter lim="800000"/>
            <a:headEnd type="none" w="sm" len="sm"/>
            <a:tailEnd type="none" w="sm" len="sm"/>
          </a:ln>
        </p:spPr>
      </p:cxnSp>
      <p:cxnSp>
        <p:nvCxnSpPr>
          <p:cNvPr id="151" name="Google Shape;151;p13"/>
          <p:cNvCxnSpPr/>
          <p:nvPr/>
        </p:nvCxnSpPr>
        <p:spPr>
          <a:xfrm>
            <a:off x="5875936" y="1006443"/>
            <a:ext cx="2128186" cy="0"/>
          </a:xfrm>
          <a:prstGeom prst="straightConnector1">
            <a:avLst/>
          </a:prstGeom>
          <a:noFill/>
          <a:ln w="9525" cap="flat" cmpd="sng">
            <a:solidFill>
              <a:srgbClr val="BFBFBF"/>
            </a:solidFill>
            <a:prstDash val="dash"/>
            <a:miter lim="800000"/>
            <a:headEnd type="none" w="sm" len="sm"/>
            <a:tailEnd type="none" w="sm" len="sm"/>
          </a:ln>
        </p:spPr>
      </p:cxnSp>
      <p:cxnSp>
        <p:nvCxnSpPr>
          <p:cNvPr id="152" name="Google Shape;152;p13"/>
          <p:cNvCxnSpPr/>
          <p:nvPr/>
        </p:nvCxnSpPr>
        <p:spPr>
          <a:xfrm>
            <a:off x="5875936" y="1176050"/>
            <a:ext cx="2128186" cy="0"/>
          </a:xfrm>
          <a:prstGeom prst="straightConnector1">
            <a:avLst/>
          </a:prstGeom>
          <a:noFill/>
          <a:ln w="9525" cap="flat" cmpd="sng">
            <a:solidFill>
              <a:srgbClr val="BFBFBF"/>
            </a:solidFill>
            <a:prstDash val="dash"/>
            <a:miter lim="800000"/>
            <a:headEnd type="none" w="sm" len="sm"/>
            <a:tailEnd type="none" w="sm" len="sm"/>
          </a:ln>
        </p:spPr>
      </p:cxnSp>
      <p:sp>
        <p:nvSpPr>
          <p:cNvPr id="153" name="Google Shape;153;p13"/>
          <p:cNvSpPr/>
          <p:nvPr/>
        </p:nvSpPr>
        <p:spPr>
          <a:xfrm>
            <a:off x="2157717" y="8715865"/>
            <a:ext cx="3114386" cy="805434"/>
          </a:xfrm>
          <a:custGeom>
            <a:avLst/>
            <a:gdLst/>
            <a:ahLst/>
            <a:cxnLst/>
            <a:rect l="l" t="t" r="r" b="b"/>
            <a:pathLst>
              <a:path w="3114386" h="805434" fill="none" extrusionOk="0">
                <a:moveTo>
                  <a:pt x="0" y="0"/>
                </a:moveTo>
                <a:cubicBezTo>
                  <a:pt x="257407" y="8292"/>
                  <a:pt x="311898" y="-26605"/>
                  <a:pt x="560589" y="0"/>
                </a:cubicBezTo>
                <a:cubicBezTo>
                  <a:pt x="809280" y="26605"/>
                  <a:pt x="969565" y="26563"/>
                  <a:pt x="1121179" y="0"/>
                </a:cubicBezTo>
                <a:cubicBezTo>
                  <a:pt x="1272793" y="-26563"/>
                  <a:pt x="1493927" y="4216"/>
                  <a:pt x="1744056" y="0"/>
                </a:cubicBezTo>
                <a:cubicBezTo>
                  <a:pt x="1994185" y="-4216"/>
                  <a:pt x="2045307" y="12316"/>
                  <a:pt x="2335790" y="0"/>
                </a:cubicBezTo>
                <a:cubicBezTo>
                  <a:pt x="2626273" y="-12316"/>
                  <a:pt x="2954805" y="24966"/>
                  <a:pt x="3114386" y="0"/>
                </a:cubicBezTo>
                <a:cubicBezTo>
                  <a:pt x="3112671" y="169435"/>
                  <a:pt x="3125757" y="244367"/>
                  <a:pt x="3114386" y="386608"/>
                </a:cubicBezTo>
                <a:cubicBezTo>
                  <a:pt x="3103015" y="528849"/>
                  <a:pt x="3125261" y="627718"/>
                  <a:pt x="3114386" y="805434"/>
                </a:cubicBezTo>
                <a:cubicBezTo>
                  <a:pt x="2853056" y="832226"/>
                  <a:pt x="2796175" y="817721"/>
                  <a:pt x="2522653" y="805434"/>
                </a:cubicBezTo>
                <a:cubicBezTo>
                  <a:pt x="2249131" y="793147"/>
                  <a:pt x="2180053" y="819091"/>
                  <a:pt x="1899775" y="805434"/>
                </a:cubicBezTo>
                <a:cubicBezTo>
                  <a:pt x="1619497" y="791777"/>
                  <a:pt x="1401678" y="822097"/>
                  <a:pt x="1245754" y="805434"/>
                </a:cubicBezTo>
                <a:cubicBezTo>
                  <a:pt x="1089830" y="788771"/>
                  <a:pt x="832067" y="794468"/>
                  <a:pt x="560589" y="805434"/>
                </a:cubicBezTo>
                <a:cubicBezTo>
                  <a:pt x="289112" y="816400"/>
                  <a:pt x="195745" y="807779"/>
                  <a:pt x="0" y="805434"/>
                </a:cubicBezTo>
                <a:cubicBezTo>
                  <a:pt x="-3461" y="688717"/>
                  <a:pt x="11513" y="550365"/>
                  <a:pt x="0" y="426880"/>
                </a:cubicBezTo>
                <a:cubicBezTo>
                  <a:pt x="-11513" y="303395"/>
                  <a:pt x="-14072" y="146902"/>
                  <a:pt x="0" y="0"/>
                </a:cubicBezTo>
                <a:close/>
              </a:path>
              <a:path w="3114386" h="805434" extrusionOk="0">
                <a:moveTo>
                  <a:pt x="0" y="0"/>
                </a:moveTo>
                <a:cubicBezTo>
                  <a:pt x="292404" y="-17372"/>
                  <a:pt x="397001" y="-15446"/>
                  <a:pt x="622877" y="0"/>
                </a:cubicBezTo>
                <a:cubicBezTo>
                  <a:pt x="848753" y="15446"/>
                  <a:pt x="981558" y="1396"/>
                  <a:pt x="1183467" y="0"/>
                </a:cubicBezTo>
                <a:cubicBezTo>
                  <a:pt x="1385376" y="-1396"/>
                  <a:pt x="1597969" y="-31571"/>
                  <a:pt x="1868632" y="0"/>
                </a:cubicBezTo>
                <a:cubicBezTo>
                  <a:pt x="2139296" y="31571"/>
                  <a:pt x="2202856" y="-19430"/>
                  <a:pt x="2460365" y="0"/>
                </a:cubicBezTo>
                <a:cubicBezTo>
                  <a:pt x="2717874" y="19430"/>
                  <a:pt x="2857475" y="-30188"/>
                  <a:pt x="3114386" y="0"/>
                </a:cubicBezTo>
                <a:cubicBezTo>
                  <a:pt x="3109942" y="88803"/>
                  <a:pt x="3113137" y="238287"/>
                  <a:pt x="3114386" y="410771"/>
                </a:cubicBezTo>
                <a:cubicBezTo>
                  <a:pt x="3115635" y="583255"/>
                  <a:pt x="3113845" y="616740"/>
                  <a:pt x="3114386" y="805434"/>
                </a:cubicBezTo>
                <a:cubicBezTo>
                  <a:pt x="2910922" y="835624"/>
                  <a:pt x="2798266" y="784876"/>
                  <a:pt x="2491509" y="805434"/>
                </a:cubicBezTo>
                <a:cubicBezTo>
                  <a:pt x="2184752" y="825992"/>
                  <a:pt x="2071736" y="828009"/>
                  <a:pt x="1962063" y="805434"/>
                </a:cubicBezTo>
                <a:cubicBezTo>
                  <a:pt x="1852390" y="782859"/>
                  <a:pt x="1635859" y="824573"/>
                  <a:pt x="1401474" y="805434"/>
                </a:cubicBezTo>
                <a:cubicBezTo>
                  <a:pt x="1167089" y="786295"/>
                  <a:pt x="961656" y="775582"/>
                  <a:pt x="778597" y="805434"/>
                </a:cubicBezTo>
                <a:cubicBezTo>
                  <a:pt x="595538" y="835286"/>
                  <a:pt x="171917" y="803181"/>
                  <a:pt x="0" y="805434"/>
                </a:cubicBezTo>
                <a:cubicBezTo>
                  <a:pt x="-1742" y="636012"/>
                  <a:pt x="-2611" y="557667"/>
                  <a:pt x="0" y="394663"/>
                </a:cubicBezTo>
                <a:cubicBezTo>
                  <a:pt x="2611" y="231659"/>
                  <a:pt x="-17623" y="130392"/>
                  <a:pt x="0" y="0"/>
                </a:cubicBezTo>
                <a:close/>
              </a:path>
            </a:pathLst>
          </a:custGeom>
          <a:solidFill>
            <a:schemeClr val="lt1"/>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54" name="Google Shape;154;p13"/>
          <p:cNvSpPr txBox="1"/>
          <p:nvPr/>
        </p:nvSpPr>
        <p:spPr>
          <a:xfrm>
            <a:off x="2140816" y="8648869"/>
            <a:ext cx="228647"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400">
                <a:solidFill>
                  <a:schemeClr val="dk1"/>
                </a:solidFill>
                <a:latin typeface="Bebas Neue"/>
                <a:ea typeface="Bebas Neue"/>
                <a:cs typeface="Bebas Neue"/>
                <a:sym typeface="Bebas Neue"/>
              </a:rPr>
              <a:t>8</a:t>
            </a:r>
            <a:endParaRPr/>
          </a:p>
        </p:txBody>
      </p:sp>
      <p:sp>
        <p:nvSpPr>
          <p:cNvPr id="155" name="Google Shape;155;p13"/>
          <p:cNvSpPr txBox="1"/>
          <p:nvPr/>
        </p:nvSpPr>
        <p:spPr>
          <a:xfrm>
            <a:off x="2310830" y="8721919"/>
            <a:ext cx="2379977" cy="2616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100">
                <a:solidFill>
                  <a:schemeClr val="dk1"/>
                </a:solidFill>
                <a:latin typeface="Dosis"/>
                <a:ea typeface="Dosis"/>
                <a:cs typeface="Dosis"/>
                <a:sym typeface="Dosis"/>
              </a:rPr>
              <a:t>Why do you think these events suit Scotland?</a:t>
            </a:r>
            <a:endParaRPr/>
          </a:p>
        </p:txBody>
      </p:sp>
      <p:cxnSp>
        <p:nvCxnSpPr>
          <p:cNvPr id="156" name="Google Shape;156;p13"/>
          <p:cNvCxnSpPr/>
          <p:nvPr/>
        </p:nvCxnSpPr>
        <p:spPr>
          <a:xfrm rot="10800000" flipH="1">
            <a:off x="2287177" y="9209718"/>
            <a:ext cx="2829523" cy="1"/>
          </a:xfrm>
          <a:prstGeom prst="straightConnector1">
            <a:avLst/>
          </a:prstGeom>
          <a:noFill/>
          <a:ln w="9525" cap="flat" cmpd="sng">
            <a:solidFill>
              <a:srgbClr val="BFBFBF"/>
            </a:solidFill>
            <a:prstDash val="dash"/>
            <a:miter lim="800000"/>
            <a:headEnd type="none" w="sm" len="sm"/>
            <a:tailEnd type="none" w="sm" len="sm"/>
          </a:ln>
        </p:spPr>
      </p:cxnSp>
      <p:cxnSp>
        <p:nvCxnSpPr>
          <p:cNvPr id="157" name="Google Shape;157;p13"/>
          <p:cNvCxnSpPr/>
          <p:nvPr/>
        </p:nvCxnSpPr>
        <p:spPr>
          <a:xfrm>
            <a:off x="2287177" y="9387571"/>
            <a:ext cx="2848644" cy="0"/>
          </a:xfrm>
          <a:prstGeom prst="straightConnector1">
            <a:avLst/>
          </a:prstGeom>
          <a:noFill/>
          <a:ln w="9525" cap="flat" cmpd="sng">
            <a:solidFill>
              <a:srgbClr val="BFBFBF"/>
            </a:solidFill>
            <a:prstDash val="dash"/>
            <a:miter lim="800000"/>
            <a:headEnd type="none" w="sm" len="sm"/>
            <a:tailEnd type="none" w="sm" len="sm"/>
          </a:ln>
        </p:spPr>
      </p:cxnSp>
      <p:sp>
        <p:nvSpPr>
          <p:cNvPr id="158" name="Google Shape;158;p13"/>
          <p:cNvSpPr/>
          <p:nvPr/>
        </p:nvSpPr>
        <p:spPr>
          <a:xfrm>
            <a:off x="5343680" y="8734738"/>
            <a:ext cx="7392545" cy="805434"/>
          </a:xfrm>
          <a:custGeom>
            <a:avLst/>
            <a:gdLst/>
            <a:ahLst/>
            <a:cxnLst/>
            <a:rect l="l" t="t" r="r" b="b"/>
            <a:pathLst>
              <a:path w="7392545" h="805434" fill="none" extrusionOk="0">
                <a:moveTo>
                  <a:pt x="0" y="0"/>
                </a:moveTo>
                <a:cubicBezTo>
                  <a:pt x="368901" y="-7887"/>
                  <a:pt x="519186" y="-5377"/>
                  <a:pt x="819900" y="0"/>
                </a:cubicBezTo>
                <a:cubicBezTo>
                  <a:pt x="1120614" y="5377"/>
                  <a:pt x="1169519" y="23496"/>
                  <a:pt x="1344099" y="0"/>
                </a:cubicBezTo>
                <a:cubicBezTo>
                  <a:pt x="1518679" y="-23496"/>
                  <a:pt x="1729301" y="-25186"/>
                  <a:pt x="1942223" y="0"/>
                </a:cubicBezTo>
                <a:cubicBezTo>
                  <a:pt x="2155145" y="25186"/>
                  <a:pt x="2495327" y="2338"/>
                  <a:pt x="2762124" y="0"/>
                </a:cubicBezTo>
                <a:cubicBezTo>
                  <a:pt x="3028921" y="-2338"/>
                  <a:pt x="3347702" y="4641"/>
                  <a:pt x="3582024" y="0"/>
                </a:cubicBezTo>
                <a:cubicBezTo>
                  <a:pt x="3816346" y="-4641"/>
                  <a:pt x="3841219" y="7986"/>
                  <a:pt x="4032297" y="0"/>
                </a:cubicBezTo>
                <a:cubicBezTo>
                  <a:pt x="4223375" y="-7986"/>
                  <a:pt x="4506531" y="-4379"/>
                  <a:pt x="4704347" y="0"/>
                </a:cubicBezTo>
                <a:cubicBezTo>
                  <a:pt x="4902163" y="4379"/>
                  <a:pt x="5253873" y="21716"/>
                  <a:pt x="5524247" y="0"/>
                </a:cubicBezTo>
                <a:cubicBezTo>
                  <a:pt x="5794621" y="-21716"/>
                  <a:pt x="5826596" y="3971"/>
                  <a:pt x="5974520" y="0"/>
                </a:cubicBezTo>
                <a:cubicBezTo>
                  <a:pt x="6122444" y="-3971"/>
                  <a:pt x="6407960" y="-30991"/>
                  <a:pt x="6646570" y="0"/>
                </a:cubicBezTo>
                <a:cubicBezTo>
                  <a:pt x="6885180" y="30991"/>
                  <a:pt x="7128567" y="-20236"/>
                  <a:pt x="7392545" y="0"/>
                </a:cubicBezTo>
                <a:cubicBezTo>
                  <a:pt x="7374617" y="167465"/>
                  <a:pt x="7394635" y="217166"/>
                  <a:pt x="7392545" y="378554"/>
                </a:cubicBezTo>
                <a:cubicBezTo>
                  <a:pt x="7390455" y="539942"/>
                  <a:pt x="7373203" y="654741"/>
                  <a:pt x="7392545" y="805434"/>
                </a:cubicBezTo>
                <a:cubicBezTo>
                  <a:pt x="7174515" y="796366"/>
                  <a:pt x="7118905" y="792257"/>
                  <a:pt x="6942272" y="805434"/>
                </a:cubicBezTo>
                <a:cubicBezTo>
                  <a:pt x="6765639" y="818611"/>
                  <a:pt x="6646868" y="787194"/>
                  <a:pt x="6418073" y="805434"/>
                </a:cubicBezTo>
                <a:cubicBezTo>
                  <a:pt x="6189278" y="823674"/>
                  <a:pt x="6000270" y="807934"/>
                  <a:pt x="5893875" y="805434"/>
                </a:cubicBezTo>
                <a:cubicBezTo>
                  <a:pt x="5787480" y="802934"/>
                  <a:pt x="5546963" y="824467"/>
                  <a:pt x="5295750" y="805434"/>
                </a:cubicBezTo>
                <a:cubicBezTo>
                  <a:pt x="5044537" y="786401"/>
                  <a:pt x="4805646" y="793670"/>
                  <a:pt x="4623701" y="805434"/>
                </a:cubicBezTo>
                <a:cubicBezTo>
                  <a:pt x="4441756" y="817198"/>
                  <a:pt x="4339994" y="800844"/>
                  <a:pt x="4099502" y="805434"/>
                </a:cubicBezTo>
                <a:cubicBezTo>
                  <a:pt x="3859010" y="810024"/>
                  <a:pt x="3833405" y="812815"/>
                  <a:pt x="3649229" y="805434"/>
                </a:cubicBezTo>
                <a:cubicBezTo>
                  <a:pt x="3465053" y="798053"/>
                  <a:pt x="3288143" y="808494"/>
                  <a:pt x="3125030" y="805434"/>
                </a:cubicBezTo>
                <a:cubicBezTo>
                  <a:pt x="2961917" y="802374"/>
                  <a:pt x="2824156" y="831873"/>
                  <a:pt x="2526906" y="805434"/>
                </a:cubicBezTo>
                <a:cubicBezTo>
                  <a:pt x="2229656" y="778995"/>
                  <a:pt x="2179644" y="820568"/>
                  <a:pt x="1928782" y="805434"/>
                </a:cubicBezTo>
                <a:cubicBezTo>
                  <a:pt x="1677920" y="790300"/>
                  <a:pt x="1530583" y="788225"/>
                  <a:pt x="1330658" y="805434"/>
                </a:cubicBezTo>
                <a:cubicBezTo>
                  <a:pt x="1130733" y="822643"/>
                  <a:pt x="560831" y="774849"/>
                  <a:pt x="0" y="805434"/>
                </a:cubicBezTo>
                <a:cubicBezTo>
                  <a:pt x="-18137" y="631039"/>
                  <a:pt x="5191" y="590598"/>
                  <a:pt x="0" y="426880"/>
                </a:cubicBezTo>
                <a:cubicBezTo>
                  <a:pt x="-5191" y="263162"/>
                  <a:pt x="2037" y="173535"/>
                  <a:pt x="0" y="0"/>
                </a:cubicBezTo>
                <a:close/>
              </a:path>
              <a:path w="7392545" h="805434" extrusionOk="0">
                <a:moveTo>
                  <a:pt x="0" y="0"/>
                </a:moveTo>
                <a:cubicBezTo>
                  <a:pt x="219884" y="-30473"/>
                  <a:pt x="436514" y="-14785"/>
                  <a:pt x="672050" y="0"/>
                </a:cubicBezTo>
                <a:cubicBezTo>
                  <a:pt x="907586" y="14785"/>
                  <a:pt x="940455" y="-12292"/>
                  <a:pt x="1196248" y="0"/>
                </a:cubicBezTo>
                <a:cubicBezTo>
                  <a:pt x="1452041" y="12292"/>
                  <a:pt x="1665661" y="26438"/>
                  <a:pt x="2016149" y="0"/>
                </a:cubicBezTo>
                <a:cubicBezTo>
                  <a:pt x="2366637" y="-26438"/>
                  <a:pt x="2329186" y="20407"/>
                  <a:pt x="2614273" y="0"/>
                </a:cubicBezTo>
                <a:cubicBezTo>
                  <a:pt x="2899360" y="-20407"/>
                  <a:pt x="2978541" y="8868"/>
                  <a:pt x="3212397" y="0"/>
                </a:cubicBezTo>
                <a:cubicBezTo>
                  <a:pt x="3446253" y="-8868"/>
                  <a:pt x="3662268" y="14223"/>
                  <a:pt x="3958372" y="0"/>
                </a:cubicBezTo>
                <a:cubicBezTo>
                  <a:pt x="4254476" y="-14223"/>
                  <a:pt x="4412048" y="13602"/>
                  <a:pt x="4704347" y="0"/>
                </a:cubicBezTo>
                <a:cubicBezTo>
                  <a:pt x="4996646" y="-13602"/>
                  <a:pt x="4999607" y="-21084"/>
                  <a:pt x="5228545" y="0"/>
                </a:cubicBezTo>
                <a:cubicBezTo>
                  <a:pt x="5457483" y="21084"/>
                  <a:pt x="5828553" y="3283"/>
                  <a:pt x="6048446" y="0"/>
                </a:cubicBezTo>
                <a:cubicBezTo>
                  <a:pt x="6268339" y="-3283"/>
                  <a:pt x="6897733" y="-52186"/>
                  <a:pt x="7392545" y="0"/>
                </a:cubicBezTo>
                <a:cubicBezTo>
                  <a:pt x="7401105" y="140275"/>
                  <a:pt x="7396193" y="227818"/>
                  <a:pt x="7392545" y="402717"/>
                </a:cubicBezTo>
                <a:cubicBezTo>
                  <a:pt x="7388897" y="577616"/>
                  <a:pt x="7404794" y="705799"/>
                  <a:pt x="7392545" y="805434"/>
                </a:cubicBezTo>
                <a:cubicBezTo>
                  <a:pt x="7068452" y="812585"/>
                  <a:pt x="6950832" y="789225"/>
                  <a:pt x="6572645" y="805434"/>
                </a:cubicBezTo>
                <a:cubicBezTo>
                  <a:pt x="6194458" y="821643"/>
                  <a:pt x="6199750" y="797445"/>
                  <a:pt x="5900595" y="805434"/>
                </a:cubicBezTo>
                <a:cubicBezTo>
                  <a:pt x="5601440" y="813424"/>
                  <a:pt x="5558883" y="803338"/>
                  <a:pt x="5376396" y="805434"/>
                </a:cubicBezTo>
                <a:cubicBezTo>
                  <a:pt x="5193909" y="807530"/>
                  <a:pt x="4944353" y="835824"/>
                  <a:pt x="4704347" y="805434"/>
                </a:cubicBezTo>
                <a:cubicBezTo>
                  <a:pt x="4464341" y="775044"/>
                  <a:pt x="4458523" y="816313"/>
                  <a:pt x="4254074" y="805434"/>
                </a:cubicBezTo>
                <a:cubicBezTo>
                  <a:pt x="4049625" y="794555"/>
                  <a:pt x="3881968" y="784808"/>
                  <a:pt x="3655950" y="805434"/>
                </a:cubicBezTo>
                <a:cubicBezTo>
                  <a:pt x="3429932" y="826060"/>
                  <a:pt x="3263778" y="792901"/>
                  <a:pt x="3131751" y="805434"/>
                </a:cubicBezTo>
                <a:cubicBezTo>
                  <a:pt x="2999724" y="817967"/>
                  <a:pt x="2799168" y="803263"/>
                  <a:pt x="2681478" y="805434"/>
                </a:cubicBezTo>
                <a:cubicBezTo>
                  <a:pt x="2563788" y="807605"/>
                  <a:pt x="2115607" y="794249"/>
                  <a:pt x="1935503" y="805434"/>
                </a:cubicBezTo>
                <a:cubicBezTo>
                  <a:pt x="1755400" y="816619"/>
                  <a:pt x="1518581" y="817477"/>
                  <a:pt x="1189528" y="805434"/>
                </a:cubicBezTo>
                <a:cubicBezTo>
                  <a:pt x="860475" y="793391"/>
                  <a:pt x="861802" y="815792"/>
                  <a:pt x="591404" y="805434"/>
                </a:cubicBezTo>
                <a:cubicBezTo>
                  <a:pt x="321006" y="795076"/>
                  <a:pt x="280333" y="825699"/>
                  <a:pt x="0" y="805434"/>
                </a:cubicBezTo>
                <a:cubicBezTo>
                  <a:pt x="7883" y="682291"/>
                  <a:pt x="2536" y="597954"/>
                  <a:pt x="0" y="402717"/>
                </a:cubicBezTo>
                <a:cubicBezTo>
                  <a:pt x="-2536" y="207480"/>
                  <a:pt x="14375" y="103410"/>
                  <a:pt x="0" y="0"/>
                </a:cubicBezTo>
                <a:close/>
              </a:path>
            </a:pathLst>
          </a:custGeom>
          <a:solidFill>
            <a:schemeClr val="lt1"/>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59" name="Google Shape;159;p13"/>
          <p:cNvSpPr txBox="1"/>
          <p:nvPr/>
        </p:nvSpPr>
        <p:spPr>
          <a:xfrm>
            <a:off x="5311263" y="8710429"/>
            <a:ext cx="228647"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400">
                <a:solidFill>
                  <a:schemeClr val="dk1"/>
                </a:solidFill>
                <a:latin typeface="Bebas Neue"/>
                <a:ea typeface="Bebas Neue"/>
                <a:cs typeface="Bebas Neue"/>
                <a:sym typeface="Bebas Neue"/>
              </a:rPr>
              <a:t>9</a:t>
            </a:r>
            <a:endParaRPr/>
          </a:p>
        </p:txBody>
      </p:sp>
      <p:sp>
        <p:nvSpPr>
          <p:cNvPr id="160" name="Google Shape;160;p13"/>
          <p:cNvSpPr txBox="1"/>
          <p:nvPr/>
        </p:nvSpPr>
        <p:spPr>
          <a:xfrm>
            <a:off x="5875935" y="8724216"/>
            <a:ext cx="2971200" cy="261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Font typeface="Arial"/>
              <a:buNone/>
            </a:pPr>
            <a:r>
              <a:rPr lang="en-GB" sz="1100">
                <a:solidFill>
                  <a:schemeClr val="dk1"/>
                </a:solidFill>
                <a:latin typeface="Dosis"/>
                <a:ea typeface="Dosis"/>
                <a:cs typeface="Dosis"/>
                <a:sym typeface="Dosis"/>
              </a:rPr>
              <a:t>Why are geography and climate not necessarily obstacles for tourism events</a:t>
            </a:r>
            <a:endParaRPr/>
          </a:p>
        </p:txBody>
      </p:sp>
      <p:cxnSp>
        <p:nvCxnSpPr>
          <p:cNvPr id="161" name="Google Shape;161;p13"/>
          <p:cNvCxnSpPr/>
          <p:nvPr/>
        </p:nvCxnSpPr>
        <p:spPr>
          <a:xfrm rot="10800000" flipH="1">
            <a:off x="5473141" y="9228594"/>
            <a:ext cx="7127123" cy="1"/>
          </a:xfrm>
          <a:prstGeom prst="straightConnector1">
            <a:avLst/>
          </a:prstGeom>
          <a:noFill/>
          <a:ln w="9525" cap="flat" cmpd="sng">
            <a:solidFill>
              <a:srgbClr val="BFBFBF"/>
            </a:solidFill>
            <a:prstDash val="dash"/>
            <a:miter lim="800000"/>
            <a:headEnd type="none" w="sm" len="sm"/>
            <a:tailEnd type="none" w="sm" len="sm"/>
          </a:ln>
        </p:spPr>
      </p:cxnSp>
      <p:cxnSp>
        <p:nvCxnSpPr>
          <p:cNvPr id="162" name="Google Shape;162;p13"/>
          <p:cNvCxnSpPr/>
          <p:nvPr/>
        </p:nvCxnSpPr>
        <p:spPr>
          <a:xfrm>
            <a:off x="5473141" y="9406444"/>
            <a:ext cx="7127123" cy="0"/>
          </a:xfrm>
          <a:prstGeom prst="straightConnector1">
            <a:avLst/>
          </a:prstGeom>
          <a:noFill/>
          <a:ln w="9525" cap="flat" cmpd="sng">
            <a:solidFill>
              <a:srgbClr val="BFBFBF"/>
            </a:solidFill>
            <a:prstDash val="dash"/>
            <a:miter lim="800000"/>
            <a:headEnd type="none" w="sm" len="sm"/>
            <a:tailEnd type="none" w="sm" len="sm"/>
          </a:ln>
        </p:spPr>
      </p:cxnSp>
      <p:cxnSp>
        <p:nvCxnSpPr>
          <p:cNvPr id="163" name="Google Shape;163;p13"/>
          <p:cNvCxnSpPr/>
          <p:nvPr/>
        </p:nvCxnSpPr>
        <p:spPr>
          <a:xfrm rot="10800000" flipH="1">
            <a:off x="6400800" y="9058321"/>
            <a:ext cx="6199464" cy="44342"/>
          </a:xfrm>
          <a:prstGeom prst="straightConnector1">
            <a:avLst/>
          </a:prstGeom>
          <a:noFill/>
          <a:ln w="9525" cap="flat" cmpd="sng">
            <a:solidFill>
              <a:srgbClr val="BFBFBF"/>
            </a:solidFill>
            <a:prstDash val="dash"/>
            <a:miter lim="800000"/>
            <a:headEnd type="none" w="sm" len="sm"/>
            <a:tailEnd type="none" w="sm" len="sm"/>
          </a:ln>
        </p:spPr>
      </p:cxnSp>
      <p:cxnSp>
        <p:nvCxnSpPr>
          <p:cNvPr id="164" name="Google Shape;164;p13"/>
          <p:cNvCxnSpPr/>
          <p:nvPr/>
        </p:nvCxnSpPr>
        <p:spPr>
          <a:xfrm>
            <a:off x="8579202" y="8905717"/>
            <a:ext cx="4021062" cy="0"/>
          </a:xfrm>
          <a:prstGeom prst="straightConnector1">
            <a:avLst/>
          </a:prstGeom>
          <a:noFill/>
          <a:ln w="9525" cap="flat" cmpd="sng">
            <a:solidFill>
              <a:srgbClr val="BFBFBF"/>
            </a:solidFill>
            <a:prstDash val="dash"/>
            <a:miter lim="800000"/>
            <a:headEnd type="none" w="sm" len="sm"/>
            <a:tailEnd type="none" w="sm" len="sm"/>
          </a:ln>
        </p:spPr>
      </p:cxnSp>
      <p:cxnSp>
        <p:nvCxnSpPr>
          <p:cNvPr id="165" name="Google Shape;165;p13"/>
          <p:cNvCxnSpPr/>
          <p:nvPr/>
        </p:nvCxnSpPr>
        <p:spPr>
          <a:xfrm>
            <a:off x="3038285" y="9017160"/>
            <a:ext cx="2776749" cy="0"/>
          </a:xfrm>
          <a:prstGeom prst="straightConnector1">
            <a:avLst/>
          </a:prstGeom>
          <a:noFill/>
          <a:ln w="9525" cap="flat" cmpd="sng">
            <a:solidFill>
              <a:srgbClr val="BFBFBF"/>
            </a:solidFill>
            <a:prstDash val="dash"/>
            <a:miter lim="800000"/>
            <a:headEnd type="none" w="sm" len="sm"/>
            <a:tailEnd type="none" w="sm" len="sm"/>
          </a:ln>
        </p:spPr>
      </p:cxnSp>
      <p:sp>
        <p:nvSpPr>
          <p:cNvPr id="166" name="Google Shape;166;p13"/>
          <p:cNvSpPr/>
          <p:nvPr/>
        </p:nvSpPr>
        <p:spPr>
          <a:xfrm>
            <a:off x="10730913" y="6438462"/>
            <a:ext cx="1976608" cy="2198285"/>
          </a:xfrm>
          <a:custGeom>
            <a:avLst/>
            <a:gdLst/>
            <a:ahLst/>
            <a:cxnLst/>
            <a:rect l="l" t="t" r="r" b="b"/>
            <a:pathLst>
              <a:path w="1976608" h="2198285" fill="none" extrusionOk="0">
                <a:moveTo>
                  <a:pt x="0" y="0"/>
                </a:moveTo>
                <a:cubicBezTo>
                  <a:pt x="249761" y="-10722"/>
                  <a:pt x="429367" y="1317"/>
                  <a:pt x="619337" y="0"/>
                </a:cubicBezTo>
                <a:cubicBezTo>
                  <a:pt x="809307" y="-1317"/>
                  <a:pt x="1064882" y="24060"/>
                  <a:pt x="1238674" y="0"/>
                </a:cubicBezTo>
                <a:cubicBezTo>
                  <a:pt x="1412466" y="-24060"/>
                  <a:pt x="1673023" y="-14377"/>
                  <a:pt x="1976608" y="0"/>
                </a:cubicBezTo>
                <a:cubicBezTo>
                  <a:pt x="1983256" y="161696"/>
                  <a:pt x="1986381" y="348576"/>
                  <a:pt x="1976608" y="527588"/>
                </a:cubicBezTo>
                <a:cubicBezTo>
                  <a:pt x="1966835" y="706600"/>
                  <a:pt x="1956844" y="917205"/>
                  <a:pt x="1976608" y="1099143"/>
                </a:cubicBezTo>
                <a:cubicBezTo>
                  <a:pt x="1996372" y="1281082"/>
                  <a:pt x="1966964" y="1529386"/>
                  <a:pt x="1976608" y="1670697"/>
                </a:cubicBezTo>
                <a:cubicBezTo>
                  <a:pt x="1986252" y="1812008"/>
                  <a:pt x="1957220" y="1960017"/>
                  <a:pt x="1976608" y="2198285"/>
                </a:cubicBezTo>
                <a:cubicBezTo>
                  <a:pt x="1772266" y="2214607"/>
                  <a:pt x="1506234" y="2226663"/>
                  <a:pt x="1337505" y="2198285"/>
                </a:cubicBezTo>
                <a:cubicBezTo>
                  <a:pt x="1168776" y="2169907"/>
                  <a:pt x="937924" y="2205301"/>
                  <a:pt x="678635" y="2198285"/>
                </a:cubicBezTo>
                <a:cubicBezTo>
                  <a:pt x="419346" y="2191270"/>
                  <a:pt x="295421" y="2231383"/>
                  <a:pt x="0" y="2198285"/>
                </a:cubicBezTo>
                <a:cubicBezTo>
                  <a:pt x="13121" y="2077714"/>
                  <a:pt x="10823" y="1864106"/>
                  <a:pt x="0" y="1604748"/>
                </a:cubicBezTo>
                <a:cubicBezTo>
                  <a:pt x="-10823" y="1345390"/>
                  <a:pt x="16147" y="1273356"/>
                  <a:pt x="0" y="1099143"/>
                </a:cubicBezTo>
                <a:cubicBezTo>
                  <a:pt x="-16147" y="924931"/>
                  <a:pt x="-22484" y="703479"/>
                  <a:pt x="0" y="571554"/>
                </a:cubicBezTo>
                <a:cubicBezTo>
                  <a:pt x="22484" y="439629"/>
                  <a:pt x="-4262" y="230453"/>
                  <a:pt x="0" y="0"/>
                </a:cubicBezTo>
                <a:close/>
              </a:path>
              <a:path w="1976608" h="2198285" extrusionOk="0">
                <a:moveTo>
                  <a:pt x="0" y="0"/>
                </a:moveTo>
                <a:cubicBezTo>
                  <a:pt x="215799" y="-18577"/>
                  <a:pt x="345307" y="-19766"/>
                  <a:pt x="658869" y="0"/>
                </a:cubicBezTo>
                <a:cubicBezTo>
                  <a:pt x="972431" y="19766"/>
                  <a:pt x="1110138" y="-22107"/>
                  <a:pt x="1278207" y="0"/>
                </a:cubicBezTo>
                <a:cubicBezTo>
                  <a:pt x="1446276" y="22107"/>
                  <a:pt x="1678236" y="24884"/>
                  <a:pt x="1976608" y="0"/>
                </a:cubicBezTo>
                <a:cubicBezTo>
                  <a:pt x="1989239" y="111771"/>
                  <a:pt x="1976210" y="369710"/>
                  <a:pt x="1976608" y="527588"/>
                </a:cubicBezTo>
                <a:cubicBezTo>
                  <a:pt x="1977006" y="685466"/>
                  <a:pt x="1981421" y="942033"/>
                  <a:pt x="1976608" y="1077160"/>
                </a:cubicBezTo>
                <a:cubicBezTo>
                  <a:pt x="1971795" y="1212287"/>
                  <a:pt x="1981045" y="1418215"/>
                  <a:pt x="1976608" y="1582765"/>
                </a:cubicBezTo>
                <a:cubicBezTo>
                  <a:pt x="1972171" y="1747316"/>
                  <a:pt x="1979126" y="1997616"/>
                  <a:pt x="1976608" y="2198285"/>
                </a:cubicBezTo>
                <a:cubicBezTo>
                  <a:pt x="1678957" y="2168198"/>
                  <a:pt x="1458886" y="2225857"/>
                  <a:pt x="1317739" y="2198285"/>
                </a:cubicBezTo>
                <a:cubicBezTo>
                  <a:pt x="1176592" y="2170713"/>
                  <a:pt x="911295" y="2222215"/>
                  <a:pt x="718168" y="2198285"/>
                </a:cubicBezTo>
                <a:cubicBezTo>
                  <a:pt x="525041" y="2174355"/>
                  <a:pt x="215312" y="2202741"/>
                  <a:pt x="0" y="2198285"/>
                </a:cubicBezTo>
                <a:cubicBezTo>
                  <a:pt x="-20098" y="2006379"/>
                  <a:pt x="-2091" y="1893061"/>
                  <a:pt x="0" y="1648714"/>
                </a:cubicBezTo>
                <a:cubicBezTo>
                  <a:pt x="2091" y="1404367"/>
                  <a:pt x="28901" y="1298038"/>
                  <a:pt x="0" y="1055177"/>
                </a:cubicBezTo>
                <a:cubicBezTo>
                  <a:pt x="-28901" y="812316"/>
                  <a:pt x="521" y="805740"/>
                  <a:pt x="0" y="571554"/>
                </a:cubicBezTo>
                <a:cubicBezTo>
                  <a:pt x="-521" y="337368"/>
                  <a:pt x="11451" y="211206"/>
                  <a:pt x="0" y="0"/>
                </a:cubicBezTo>
                <a:close/>
              </a:path>
            </a:pathLst>
          </a:custGeom>
          <a:solidFill>
            <a:schemeClr val="lt1"/>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67" name="Google Shape;167;p13"/>
          <p:cNvSpPr txBox="1"/>
          <p:nvPr/>
        </p:nvSpPr>
        <p:spPr>
          <a:xfrm>
            <a:off x="10702906" y="6441875"/>
            <a:ext cx="464100" cy="461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400">
                <a:solidFill>
                  <a:schemeClr val="dk1"/>
                </a:solidFill>
                <a:latin typeface="Bebas Neue"/>
                <a:ea typeface="Bebas Neue"/>
                <a:cs typeface="Bebas Neue"/>
                <a:sym typeface="Bebas Neue"/>
              </a:rPr>
              <a:t>10</a:t>
            </a:r>
            <a:endParaRPr/>
          </a:p>
        </p:txBody>
      </p:sp>
      <p:sp>
        <p:nvSpPr>
          <p:cNvPr id="168" name="Google Shape;168;p13"/>
          <p:cNvSpPr txBox="1"/>
          <p:nvPr/>
        </p:nvSpPr>
        <p:spPr>
          <a:xfrm>
            <a:off x="10891725" y="6573260"/>
            <a:ext cx="1924200" cy="261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100">
                <a:latin typeface="Dosis"/>
                <a:ea typeface="Dosis"/>
                <a:cs typeface="Dosis"/>
                <a:sym typeface="Dosis"/>
              </a:rPr>
              <a:t>Where is Colwyn Bay?</a:t>
            </a:r>
            <a:endParaRPr sz="1100">
              <a:latin typeface="Dosis"/>
              <a:ea typeface="Dosis"/>
              <a:cs typeface="Dosis"/>
              <a:sym typeface="Dosis"/>
            </a:endParaRPr>
          </a:p>
        </p:txBody>
      </p:sp>
      <p:cxnSp>
        <p:nvCxnSpPr>
          <p:cNvPr id="169" name="Google Shape;169;p13"/>
          <p:cNvCxnSpPr/>
          <p:nvPr/>
        </p:nvCxnSpPr>
        <p:spPr>
          <a:xfrm>
            <a:off x="10805162" y="7682817"/>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70" name="Google Shape;170;p13"/>
          <p:cNvCxnSpPr/>
          <p:nvPr/>
        </p:nvCxnSpPr>
        <p:spPr>
          <a:xfrm>
            <a:off x="10805162" y="7849965"/>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71" name="Google Shape;171;p13"/>
          <p:cNvCxnSpPr/>
          <p:nvPr/>
        </p:nvCxnSpPr>
        <p:spPr>
          <a:xfrm>
            <a:off x="10805162" y="8019572"/>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72" name="Google Shape;172;p13"/>
          <p:cNvCxnSpPr/>
          <p:nvPr/>
        </p:nvCxnSpPr>
        <p:spPr>
          <a:xfrm>
            <a:off x="10805162" y="8181804"/>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73" name="Google Shape;173;p13"/>
          <p:cNvCxnSpPr/>
          <p:nvPr/>
        </p:nvCxnSpPr>
        <p:spPr>
          <a:xfrm>
            <a:off x="10805162" y="8348952"/>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74" name="Google Shape;174;p13"/>
          <p:cNvCxnSpPr/>
          <p:nvPr/>
        </p:nvCxnSpPr>
        <p:spPr>
          <a:xfrm>
            <a:off x="10805162" y="8518559"/>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75" name="Google Shape;175;p13"/>
          <p:cNvCxnSpPr/>
          <p:nvPr/>
        </p:nvCxnSpPr>
        <p:spPr>
          <a:xfrm>
            <a:off x="10805162" y="7520680"/>
            <a:ext cx="1805413" cy="0"/>
          </a:xfrm>
          <a:prstGeom prst="straightConnector1">
            <a:avLst/>
          </a:prstGeom>
          <a:noFill/>
          <a:ln w="9525" cap="flat" cmpd="sng">
            <a:solidFill>
              <a:srgbClr val="BFBFBF"/>
            </a:solidFill>
            <a:prstDash val="dash"/>
            <a:miter lim="800000"/>
            <a:headEnd type="none" w="sm" len="sm"/>
            <a:tailEnd type="none" w="sm" len="sm"/>
          </a:ln>
        </p:spPr>
      </p:cxnSp>
      <p:sp>
        <p:nvSpPr>
          <p:cNvPr id="176" name="Google Shape;176;p13"/>
          <p:cNvSpPr/>
          <p:nvPr/>
        </p:nvSpPr>
        <p:spPr>
          <a:xfrm>
            <a:off x="8159674" y="45394"/>
            <a:ext cx="4498212" cy="1229491"/>
          </a:xfrm>
          <a:custGeom>
            <a:avLst/>
            <a:gdLst/>
            <a:ahLst/>
            <a:cxnLst/>
            <a:rect l="l" t="t" r="r" b="b"/>
            <a:pathLst>
              <a:path w="4498212" h="1229491" fill="none" extrusionOk="0">
                <a:moveTo>
                  <a:pt x="0" y="0"/>
                </a:moveTo>
                <a:cubicBezTo>
                  <a:pt x="202595" y="-19734"/>
                  <a:pt x="394548" y="33542"/>
                  <a:pt x="732566" y="0"/>
                </a:cubicBezTo>
                <a:cubicBezTo>
                  <a:pt x="1070584" y="-33542"/>
                  <a:pt x="1031022" y="-22194"/>
                  <a:pt x="1285203" y="0"/>
                </a:cubicBezTo>
                <a:cubicBezTo>
                  <a:pt x="1539384" y="22194"/>
                  <a:pt x="1759461" y="-299"/>
                  <a:pt x="1882823" y="0"/>
                </a:cubicBezTo>
                <a:cubicBezTo>
                  <a:pt x="2006185" y="299"/>
                  <a:pt x="2273902" y="-8195"/>
                  <a:pt x="2435460" y="0"/>
                </a:cubicBezTo>
                <a:cubicBezTo>
                  <a:pt x="2597018" y="8195"/>
                  <a:pt x="2859773" y="-18081"/>
                  <a:pt x="3168026" y="0"/>
                </a:cubicBezTo>
                <a:cubicBezTo>
                  <a:pt x="3476279" y="18081"/>
                  <a:pt x="3715451" y="20036"/>
                  <a:pt x="3900592" y="0"/>
                </a:cubicBezTo>
                <a:cubicBezTo>
                  <a:pt x="4085733" y="-20036"/>
                  <a:pt x="4328545" y="25110"/>
                  <a:pt x="4498212" y="0"/>
                </a:cubicBezTo>
                <a:cubicBezTo>
                  <a:pt x="4487298" y="275508"/>
                  <a:pt x="4505074" y="371486"/>
                  <a:pt x="4498212" y="590156"/>
                </a:cubicBezTo>
                <a:cubicBezTo>
                  <a:pt x="4491350" y="808826"/>
                  <a:pt x="4484452" y="1041577"/>
                  <a:pt x="4498212" y="1229491"/>
                </a:cubicBezTo>
                <a:cubicBezTo>
                  <a:pt x="4362128" y="1219325"/>
                  <a:pt x="4076567" y="1224008"/>
                  <a:pt x="3855610" y="1229491"/>
                </a:cubicBezTo>
                <a:cubicBezTo>
                  <a:pt x="3634653" y="1234974"/>
                  <a:pt x="3468333" y="1228339"/>
                  <a:pt x="3302973" y="1229491"/>
                </a:cubicBezTo>
                <a:cubicBezTo>
                  <a:pt x="3137613" y="1230643"/>
                  <a:pt x="2872730" y="1242508"/>
                  <a:pt x="2705353" y="1229491"/>
                </a:cubicBezTo>
                <a:cubicBezTo>
                  <a:pt x="2537976" y="1216474"/>
                  <a:pt x="2279896" y="1257780"/>
                  <a:pt x="1972787" y="1229491"/>
                </a:cubicBezTo>
                <a:cubicBezTo>
                  <a:pt x="1665678" y="1201202"/>
                  <a:pt x="1555684" y="1247326"/>
                  <a:pt x="1330186" y="1229491"/>
                </a:cubicBezTo>
                <a:cubicBezTo>
                  <a:pt x="1104688" y="1211656"/>
                  <a:pt x="1067553" y="1241923"/>
                  <a:pt x="822530" y="1229491"/>
                </a:cubicBezTo>
                <a:cubicBezTo>
                  <a:pt x="577507" y="1217059"/>
                  <a:pt x="230753" y="1266280"/>
                  <a:pt x="0" y="1229491"/>
                </a:cubicBezTo>
                <a:cubicBezTo>
                  <a:pt x="-23017" y="1009068"/>
                  <a:pt x="12900" y="889021"/>
                  <a:pt x="0" y="614746"/>
                </a:cubicBezTo>
                <a:cubicBezTo>
                  <a:pt x="-12900" y="340471"/>
                  <a:pt x="18652" y="202862"/>
                  <a:pt x="0" y="0"/>
                </a:cubicBezTo>
                <a:close/>
              </a:path>
              <a:path w="4498212" h="1229491" extrusionOk="0">
                <a:moveTo>
                  <a:pt x="0" y="0"/>
                </a:moveTo>
                <a:cubicBezTo>
                  <a:pt x="145587" y="14914"/>
                  <a:pt x="445039" y="13226"/>
                  <a:pt x="642602" y="0"/>
                </a:cubicBezTo>
                <a:cubicBezTo>
                  <a:pt x="840165" y="-13226"/>
                  <a:pt x="984995" y="2654"/>
                  <a:pt x="1195239" y="0"/>
                </a:cubicBezTo>
                <a:cubicBezTo>
                  <a:pt x="1405483" y="-2654"/>
                  <a:pt x="1594403" y="-471"/>
                  <a:pt x="1927805" y="0"/>
                </a:cubicBezTo>
                <a:cubicBezTo>
                  <a:pt x="2261207" y="471"/>
                  <a:pt x="2381568" y="22915"/>
                  <a:pt x="2525425" y="0"/>
                </a:cubicBezTo>
                <a:cubicBezTo>
                  <a:pt x="2669282" y="-22915"/>
                  <a:pt x="2931453" y="-27074"/>
                  <a:pt x="3123044" y="0"/>
                </a:cubicBezTo>
                <a:cubicBezTo>
                  <a:pt x="3314635" y="27074"/>
                  <a:pt x="3493924" y="-33093"/>
                  <a:pt x="3810628" y="0"/>
                </a:cubicBezTo>
                <a:cubicBezTo>
                  <a:pt x="4127332" y="33093"/>
                  <a:pt x="4226649" y="-14597"/>
                  <a:pt x="4498212" y="0"/>
                </a:cubicBezTo>
                <a:cubicBezTo>
                  <a:pt x="4490082" y="244942"/>
                  <a:pt x="4487464" y="404051"/>
                  <a:pt x="4498212" y="590156"/>
                </a:cubicBezTo>
                <a:cubicBezTo>
                  <a:pt x="4508960" y="776261"/>
                  <a:pt x="4525910" y="1045105"/>
                  <a:pt x="4498212" y="1229491"/>
                </a:cubicBezTo>
                <a:cubicBezTo>
                  <a:pt x="4297393" y="1233163"/>
                  <a:pt x="4194384" y="1206050"/>
                  <a:pt x="3990557" y="1229491"/>
                </a:cubicBezTo>
                <a:cubicBezTo>
                  <a:pt x="3786731" y="1252932"/>
                  <a:pt x="3634551" y="1212569"/>
                  <a:pt x="3347955" y="1229491"/>
                </a:cubicBezTo>
                <a:cubicBezTo>
                  <a:pt x="3061359" y="1246413"/>
                  <a:pt x="2951024" y="1261287"/>
                  <a:pt x="2705353" y="1229491"/>
                </a:cubicBezTo>
                <a:cubicBezTo>
                  <a:pt x="2459682" y="1197695"/>
                  <a:pt x="2157111" y="1236435"/>
                  <a:pt x="2017769" y="1229491"/>
                </a:cubicBezTo>
                <a:cubicBezTo>
                  <a:pt x="1878427" y="1222547"/>
                  <a:pt x="1633737" y="1215125"/>
                  <a:pt x="1375168" y="1229491"/>
                </a:cubicBezTo>
                <a:cubicBezTo>
                  <a:pt x="1116599" y="1243857"/>
                  <a:pt x="1093996" y="1206524"/>
                  <a:pt x="822530" y="1229491"/>
                </a:cubicBezTo>
                <a:cubicBezTo>
                  <a:pt x="551064" y="1252458"/>
                  <a:pt x="390993" y="1256705"/>
                  <a:pt x="0" y="1229491"/>
                </a:cubicBezTo>
                <a:cubicBezTo>
                  <a:pt x="20662" y="1051607"/>
                  <a:pt x="12224" y="928118"/>
                  <a:pt x="0" y="651630"/>
                </a:cubicBezTo>
                <a:cubicBezTo>
                  <a:pt x="-12224" y="375142"/>
                  <a:pt x="-31350" y="133996"/>
                  <a:pt x="0" y="0"/>
                </a:cubicBezTo>
                <a:close/>
              </a:path>
            </a:pathLst>
          </a:custGeom>
          <a:solidFill>
            <a:schemeClr val="lt1"/>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77" name="Google Shape;177;p13"/>
          <p:cNvSpPr txBox="1"/>
          <p:nvPr/>
        </p:nvSpPr>
        <p:spPr>
          <a:xfrm>
            <a:off x="8163201" y="61409"/>
            <a:ext cx="676214"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400">
                <a:solidFill>
                  <a:schemeClr val="dk1"/>
                </a:solidFill>
                <a:latin typeface="Bebas Neue"/>
                <a:ea typeface="Bebas Neue"/>
                <a:cs typeface="Bebas Neue"/>
                <a:sym typeface="Bebas Neue"/>
              </a:rPr>
              <a:t>7</a:t>
            </a:r>
            <a:endParaRPr/>
          </a:p>
        </p:txBody>
      </p:sp>
      <p:sp>
        <p:nvSpPr>
          <p:cNvPr id="178" name="Google Shape;178;p13"/>
          <p:cNvSpPr txBox="1"/>
          <p:nvPr/>
        </p:nvSpPr>
        <p:spPr>
          <a:xfrm>
            <a:off x="8454984" y="138311"/>
            <a:ext cx="4114020" cy="2616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100">
                <a:solidFill>
                  <a:schemeClr val="dk1"/>
                </a:solidFill>
                <a:latin typeface="Dosis"/>
                <a:ea typeface="Dosis"/>
                <a:cs typeface="Dosis"/>
                <a:sym typeface="Dosis"/>
              </a:rPr>
              <a:t>Which event takes place in Aviemore?</a:t>
            </a:r>
            <a:endParaRPr/>
          </a:p>
        </p:txBody>
      </p:sp>
      <p:sp>
        <p:nvSpPr>
          <p:cNvPr id="179" name="Google Shape;179;p13"/>
          <p:cNvSpPr/>
          <p:nvPr/>
        </p:nvSpPr>
        <p:spPr>
          <a:xfrm>
            <a:off x="10716379" y="1374835"/>
            <a:ext cx="1982981" cy="2558614"/>
          </a:xfrm>
          <a:custGeom>
            <a:avLst/>
            <a:gdLst/>
            <a:ahLst/>
            <a:cxnLst/>
            <a:rect l="l" t="t" r="r" b="b"/>
            <a:pathLst>
              <a:path w="1982981" h="2558614" fill="none" extrusionOk="0">
                <a:moveTo>
                  <a:pt x="0" y="0"/>
                </a:moveTo>
                <a:cubicBezTo>
                  <a:pt x="222251" y="-5215"/>
                  <a:pt x="363172" y="-29919"/>
                  <a:pt x="621334" y="0"/>
                </a:cubicBezTo>
                <a:cubicBezTo>
                  <a:pt x="879496" y="29919"/>
                  <a:pt x="969126" y="-20717"/>
                  <a:pt x="1242668" y="0"/>
                </a:cubicBezTo>
                <a:cubicBezTo>
                  <a:pt x="1516210" y="20717"/>
                  <a:pt x="1782053" y="5833"/>
                  <a:pt x="1982981" y="0"/>
                </a:cubicBezTo>
                <a:cubicBezTo>
                  <a:pt x="2000527" y="159715"/>
                  <a:pt x="1970352" y="346062"/>
                  <a:pt x="1982981" y="614067"/>
                </a:cubicBezTo>
                <a:cubicBezTo>
                  <a:pt x="1995610" y="882072"/>
                  <a:pt x="1977047" y="1080456"/>
                  <a:pt x="1982981" y="1279307"/>
                </a:cubicBezTo>
                <a:cubicBezTo>
                  <a:pt x="1988915" y="1478158"/>
                  <a:pt x="1957993" y="1613581"/>
                  <a:pt x="1982981" y="1944547"/>
                </a:cubicBezTo>
                <a:cubicBezTo>
                  <a:pt x="2007969" y="2275513"/>
                  <a:pt x="1960347" y="2360076"/>
                  <a:pt x="1982981" y="2558614"/>
                </a:cubicBezTo>
                <a:cubicBezTo>
                  <a:pt x="1759560" y="2555025"/>
                  <a:pt x="1582740" y="2550981"/>
                  <a:pt x="1341817" y="2558614"/>
                </a:cubicBezTo>
                <a:cubicBezTo>
                  <a:pt x="1100894" y="2566247"/>
                  <a:pt x="851823" y="2556289"/>
                  <a:pt x="680823" y="2558614"/>
                </a:cubicBezTo>
                <a:cubicBezTo>
                  <a:pt x="509823" y="2560939"/>
                  <a:pt x="245384" y="2535923"/>
                  <a:pt x="0" y="2558614"/>
                </a:cubicBezTo>
                <a:cubicBezTo>
                  <a:pt x="20859" y="2404325"/>
                  <a:pt x="-17015" y="2197920"/>
                  <a:pt x="0" y="1867788"/>
                </a:cubicBezTo>
                <a:cubicBezTo>
                  <a:pt x="17015" y="1537656"/>
                  <a:pt x="12951" y="1545810"/>
                  <a:pt x="0" y="1279307"/>
                </a:cubicBezTo>
                <a:cubicBezTo>
                  <a:pt x="-12951" y="1012804"/>
                  <a:pt x="-20028" y="790492"/>
                  <a:pt x="0" y="665240"/>
                </a:cubicBezTo>
                <a:cubicBezTo>
                  <a:pt x="20028" y="539988"/>
                  <a:pt x="9030" y="139096"/>
                  <a:pt x="0" y="0"/>
                </a:cubicBezTo>
                <a:close/>
              </a:path>
              <a:path w="1982981" h="2558614" extrusionOk="0">
                <a:moveTo>
                  <a:pt x="0" y="0"/>
                </a:moveTo>
                <a:cubicBezTo>
                  <a:pt x="275167" y="-8899"/>
                  <a:pt x="432332" y="-141"/>
                  <a:pt x="660994" y="0"/>
                </a:cubicBezTo>
                <a:cubicBezTo>
                  <a:pt x="889656" y="141"/>
                  <a:pt x="1142451" y="6897"/>
                  <a:pt x="1282328" y="0"/>
                </a:cubicBezTo>
                <a:cubicBezTo>
                  <a:pt x="1422205" y="-6897"/>
                  <a:pt x="1696104" y="-5666"/>
                  <a:pt x="1982981" y="0"/>
                </a:cubicBezTo>
                <a:cubicBezTo>
                  <a:pt x="1954108" y="124903"/>
                  <a:pt x="2009386" y="326235"/>
                  <a:pt x="1982981" y="614067"/>
                </a:cubicBezTo>
                <a:cubicBezTo>
                  <a:pt x="1956576" y="901899"/>
                  <a:pt x="1982607" y="1010124"/>
                  <a:pt x="1982981" y="1253721"/>
                </a:cubicBezTo>
                <a:cubicBezTo>
                  <a:pt x="1983355" y="1497318"/>
                  <a:pt x="2002762" y="1562435"/>
                  <a:pt x="1982981" y="1842202"/>
                </a:cubicBezTo>
                <a:cubicBezTo>
                  <a:pt x="1963200" y="2121969"/>
                  <a:pt x="2015203" y="2220546"/>
                  <a:pt x="1982981" y="2558614"/>
                </a:cubicBezTo>
                <a:cubicBezTo>
                  <a:pt x="1681497" y="2528040"/>
                  <a:pt x="1631519" y="2560796"/>
                  <a:pt x="1321987" y="2558614"/>
                </a:cubicBezTo>
                <a:cubicBezTo>
                  <a:pt x="1012455" y="2556432"/>
                  <a:pt x="850675" y="2540560"/>
                  <a:pt x="720483" y="2558614"/>
                </a:cubicBezTo>
                <a:cubicBezTo>
                  <a:pt x="590291" y="2576668"/>
                  <a:pt x="268551" y="2553822"/>
                  <a:pt x="0" y="2558614"/>
                </a:cubicBezTo>
                <a:cubicBezTo>
                  <a:pt x="-9243" y="2373276"/>
                  <a:pt x="-13296" y="2221589"/>
                  <a:pt x="0" y="1918961"/>
                </a:cubicBezTo>
                <a:cubicBezTo>
                  <a:pt x="13296" y="1616333"/>
                  <a:pt x="-62" y="1483172"/>
                  <a:pt x="0" y="1228135"/>
                </a:cubicBezTo>
                <a:cubicBezTo>
                  <a:pt x="62" y="973098"/>
                  <a:pt x="-1350" y="891023"/>
                  <a:pt x="0" y="665240"/>
                </a:cubicBezTo>
                <a:cubicBezTo>
                  <a:pt x="1350" y="439458"/>
                  <a:pt x="-21322" y="245763"/>
                  <a:pt x="0" y="0"/>
                </a:cubicBezTo>
                <a:close/>
              </a:path>
            </a:pathLst>
          </a:custGeom>
          <a:solidFill>
            <a:schemeClr val="lt1"/>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80" name="Google Shape;180;p13"/>
          <p:cNvSpPr txBox="1"/>
          <p:nvPr/>
        </p:nvSpPr>
        <p:spPr>
          <a:xfrm>
            <a:off x="10956069" y="1410336"/>
            <a:ext cx="1795500" cy="261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a:t>W</a:t>
            </a:r>
            <a:r>
              <a:rPr lang="en-GB" sz="1100">
                <a:solidFill>
                  <a:schemeClr val="dk1"/>
                </a:solidFill>
                <a:latin typeface="Dosis"/>
                <a:ea typeface="Dosis"/>
                <a:cs typeface="Dosis"/>
                <a:sym typeface="Dosis"/>
              </a:rPr>
              <a:t>hat tourist events do you know of that are unique/oddball</a:t>
            </a:r>
            <a:endParaRPr>
              <a:solidFill>
                <a:schemeClr val="dk1"/>
              </a:solidFill>
            </a:endParaRPr>
          </a:p>
          <a:p>
            <a:pPr marL="0" marR="0" lvl="0" indent="0" algn="l" rtl="0">
              <a:spcBef>
                <a:spcPts val="0"/>
              </a:spcBef>
              <a:spcAft>
                <a:spcPts val="0"/>
              </a:spcAft>
              <a:buNone/>
            </a:pPr>
            <a:endParaRPr/>
          </a:p>
        </p:txBody>
      </p:sp>
      <p:sp>
        <p:nvSpPr>
          <p:cNvPr id="181" name="Google Shape;181;p13"/>
          <p:cNvSpPr txBox="1"/>
          <p:nvPr/>
        </p:nvSpPr>
        <p:spPr>
          <a:xfrm>
            <a:off x="10679804" y="1329753"/>
            <a:ext cx="464040"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400">
                <a:solidFill>
                  <a:schemeClr val="dk1"/>
                </a:solidFill>
                <a:latin typeface="Bebas Neue"/>
                <a:ea typeface="Bebas Neue"/>
                <a:cs typeface="Bebas Neue"/>
                <a:sym typeface="Bebas Neue"/>
              </a:rPr>
              <a:t>12</a:t>
            </a:r>
            <a:endParaRPr/>
          </a:p>
        </p:txBody>
      </p:sp>
      <p:cxnSp>
        <p:nvCxnSpPr>
          <p:cNvPr id="182" name="Google Shape;182;p13"/>
          <p:cNvCxnSpPr/>
          <p:nvPr/>
        </p:nvCxnSpPr>
        <p:spPr>
          <a:xfrm>
            <a:off x="10834953" y="2103792"/>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83" name="Google Shape;183;p13"/>
          <p:cNvCxnSpPr/>
          <p:nvPr/>
        </p:nvCxnSpPr>
        <p:spPr>
          <a:xfrm>
            <a:off x="10834953" y="2273399"/>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84" name="Google Shape;184;p13"/>
          <p:cNvCxnSpPr/>
          <p:nvPr/>
        </p:nvCxnSpPr>
        <p:spPr>
          <a:xfrm>
            <a:off x="8281885" y="571054"/>
            <a:ext cx="4229331" cy="0"/>
          </a:xfrm>
          <a:prstGeom prst="straightConnector1">
            <a:avLst/>
          </a:prstGeom>
          <a:noFill/>
          <a:ln w="9525" cap="flat" cmpd="sng">
            <a:solidFill>
              <a:srgbClr val="BFBFBF"/>
            </a:solidFill>
            <a:prstDash val="dash"/>
            <a:miter lim="800000"/>
            <a:headEnd type="none" w="sm" len="sm"/>
            <a:tailEnd type="none" w="sm" len="sm"/>
          </a:ln>
        </p:spPr>
      </p:cxnSp>
      <p:cxnSp>
        <p:nvCxnSpPr>
          <p:cNvPr id="185" name="Google Shape;185;p13"/>
          <p:cNvCxnSpPr/>
          <p:nvPr/>
        </p:nvCxnSpPr>
        <p:spPr>
          <a:xfrm>
            <a:off x="10834953" y="2435631"/>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86" name="Google Shape;186;p13"/>
          <p:cNvCxnSpPr/>
          <p:nvPr/>
        </p:nvCxnSpPr>
        <p:spPr>
          <a:xfrm>
            <a:off x="10834953" y="2602779"/>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87" name="Google Shape;187;p13"/>
          <p:cNvCxnSpPr/>
          <p:nvPr/>
        </p:nvCxnSpPr>
        <p:spPr>
          <a:xfrm>
            <a:off x="10834953" y="2772386"/>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88" name="Google Shape;188;p13"/>
          <p:cNvCxnSpPr/>
          <p:nvPr/>
        </p:nvCxnSpPr>
        <p:spPr>
          <a:xfrm>
            <a:off x="10825740" y="2929702"/>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89" name="Google Shape;189;p13"/>
          <p:cNvCxnSpPr/>
          <p:nvPr/>
        </p:nvCxnSpPr>
        <p:spPr>
          <a:xfrm>
            <a:off x="10825740" y="3096850"/>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90" name="Google Shape;190;p13"/>
          <p:cNvCxnSpPr/>
          <p:nvPr/>
        </p:nvCxnSpPr>
        <p:spPr>
          <a:xfrm>
            <a:off x="10825740" y="3266457"/>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91" name="Google Shape;191;p13"/>
          <p:cNvCxnSpPr/>
          <p:nvPr/>
        </p:nvCxnSpPr>
        <p:spPr>
          <a:xfrm>
            <a:off x="10825739" y="3431148"/>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92" name="Google Shape;192;p13"/>
          <p:cNvCxnSpPr/>
          <p:nvPr/>
        </p:nvCxnSpPr>
        <p:spPr>
          <a:xfrm>
            <a:off x="10825739" y="3598296"/>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93" name="Google Shape;193;p13"/>
          <p:cNvCxnSpPr/>
          <p:nvPr/>
        </p:nvCxnSpPr>
        <p:spPr>
          <a:xfrm>
            <a:off x="10825739" y="3767903"/>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94" name="Google Shape;194;p13"/>
          <p:cNvCxnSpPr/>
          <p:nvPr/>
        </p:nvCxnSpPr>
        <p:spPr>
          <a:xfrm>
            <a:off x="10808384" y="7176404"/>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95" name="Google Shape;195;p13"/>
          <p:cNvCxnSpPr/>
          <p:nvPr/>
        </p:nvCxnSpPr>
        <p:spPr>
          <a:xfrm>
            <a:off x="10808384" y="7343552"/>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96" name="Google Shape;196;p13"/>
          <p:cNvCxnSpPr/>
          <p:nvPr/>
        </p:nvCxnSpPr>
        <p:spPr>
          <a:xfrm>
            <a:off x="10808384" y="7014267"/>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197" name="Google Shape;197;p13"/>
          <p:cNvCxnSpPr/>
          <p:nvPr/>
        </p:nvCxnSpPr>
        <p:spPr>
          <a:xfrm>
            <a:off x="8281885" y="729632"/>
            <a:ext cx="4229331" cy="0"/>
          </a:xfrm>
          <a:prstGeom prst="straightConnector1">
            <a:avLst/>
          </a:prstGeom>
          <a:noFill/>
          <a:ln w="9525" cap="flat" cmpd="sng">
            <a:solidFill>
              <a:srgbClr val="BFBFBF"/>
            </a:solidFill>
            <a:prstDash val="dash"/>
            <a:miter lim="800000"/>
            <a:headEnd type="none" w="sm" len="sm"/>
            <a:tailEnd type="none" w="sm" len="sm"/>
          </a:ln>
        </p:spPr>
      </p:cxnSp>
      <p:cxnSp>
        <p:nvCxnSpPr>
          <p:cNvPr id="198" name="Google Shape;198;p13"/>
          <p:cNvCxnSpPr/>
          <p:nvPr/>
        </p:nvCxnSpPr>
        <p:spPr>
          <a:xfrm>
            <a:off x="8281885" y="890270"/>
            <a:ext cx="4229331" cy="0"/>
          </a:xfrm>
          <a:prstGeom prst="straightConnector1">
            <a:avLst/>
          </a:prstGeom>
          <a:noFill/>
          <a:ln w="9525" cap="flat" cmpd="sng">
            <a:solidFill>
              <a:srgbClr val="BFBFBF"/>
            </a:solidFill>
            <a:prstDash val="dash"/>
            <a:miter lim="800000"/>
            <a:headEnd type="none" w="sm" len="sm"/>
            <a:tailEnd type="none" w="sm" len="sm"/>
          </a:ln>
        </p:spPr>
      </p:cxnSp>
      <p:cxnSp>
        <p:nvCxnSpPr>
          <p:cNvPr id="199" name="Google Shape;199;p13"/>
          <p:cNvCxnSpPr/>
          <p:nvPr/>
        </p:nvCxnSpPr>
        <p:spPr>
          <a:xfrm>
            <a:off x="8281885" y="1045934"/>
            <a:ext cx="4229331" cy="0"/>
          </a:xfrm>
          <a:prstGeom prst="straightConnector1">
            <a:avLst/>
          </a:prstGeom>
          <a:noFill/>
          <a:ln w="9525" cap="flat" cmpd="sng">
            <a:solidFill>
              <a:srgbClr val="BFBFBF"/>
            </a:solidFill>
            <a:prstDash val="dash"/>
            <a:miter lim="800000"/>
            <a:headEnd type="none" w="sm" len="sm"/>
            <a:tailEnd type="none" w="sm" len="sm"/>
          </a:ln>
        </p:spPr>
      </p:cxnSp>
      <p:cxnSp>
        <p:nvCxnSpPr>
          <p:cNvPr id="200" name="Google Shape;200;p13"/>
          <p:cNvCxnSpPr/>
          <p:nvPr/>
        </p:nvCxnSpPr>
        <p:spPr>
          <a:xfrm>
            <a:off x="8281885" y="1204858"/>
            <a:ext cx="4229331" cy="0"/>
          </a:xfrm>
          <a:prstGeom prst="straightConnector1">
            <a:avLst/>
          </a:prstGeom>
          <a:noFill/>
          <a:ln w="9525" cap="flat" cmpd="sng">
            <a:solidFill>
              <a:srgbClr val="BFBFBF"/>
            </a:solidFill>
            <a:prstDash val="dash"/>
            <a:miter lim="800000"/>
            <a:headEnd type="none" w="sm" len="sm"/>
            <a:tailEnd type="none" w="sm" len="sm"/>
          </a:ln>
        </p:spPr>
      </p:cxnSp>
      <p:cxnSp>
        <p:nvCxnSpPr>
          <p:cNvPr id="201" name="Google Shape;201;p13"/>
          <p:cNvCxnSpPr/>
          <p:nvPr/>
        </p:nvCxnSpPr>
        <p:spPr>
          <a:xfrm>
            <a:off x="10834953" y="414384"/>
            <a:ext cx="1676263" cy="0"/>
          </a:xfrm>
          <a:prstGeom prst="straightConnector1">
            <a:avLst/>
          </a:prstGeom>
          <a:noFill/>
          <a:ln w="9525" cap="flat" cmpd="sng">
            <a:solidFill>
              <a:srgbClr val="BFBFBF"/>
            </a:solidFill>
            <a:prstDash val="dash"/>
            <a:miter lim="800000"/>
            <a:headEnd type="none" w="sm" len="sm"/>
            <a:tailEnd type="none" w="sm" len="sm"/>
          </a:ln>
        </p:spPr>
      </p:cxnSp>
      <p:cxnSp>
        <p:nvCxnSpPr>
          <p:cNvPr id="202" name="Google Shape;202;p13"/>
          <p:cNvCxnSpPr/>
          <p:nvPr/>
        </p:nvCxnSpPr>
        <p:spPr>
          <a:xfrm>
            <a:off x="10834953" y="248732"/>
            <a:ext cx="1676263" cy="0"/>
          </a:xfrm>
          <a:prstGeom prst="straightConnector1">
            <a:avLst/>
          </a:prstGeom>
          <a:noFill/>
          <a:ln w="9525" cap="flat" cmpd="sng">
            <a:solidFill>
              <a:srgbClr val="BFBFBF"/>
            </a:solidFill>
            <a:prstDash val="dash"/>
            <a:miter lim="800000"/>
            <a:headEnd type="none" w="sm" len="sm"/>
            <a:tailEnd type="none" w="sm" len="sm"/>
          </a:ln>
        </p:spPr>
      </p:cxnSp>
      <p:sp>
        <p:nvSpPr>
          <p:cNvPr id="203" name="Google Shape;203;p13"/>
          <p:cNvSpPr/>
          <p:nvPr/>
        </p:nvSpPr>
        <p:spPr>
          <a:xfrm>
            <a:off x="10715686" y="3975380"/>
            <a:ext cx="1982981" cy="2418479"/>
          </a:xfrm>
          <a:custGeom>
            <a:avLst/>
            <a:gdLst/>
            <a:ahLst/>
            <a:cxnLst/>
            <a:rect l="l" t="t" r="r" b="b"/>
            <a:pathLst>
              <a:path w="1982981" h="2418479" fill="none" extrusionOk="0">
                <a:moveTo>
                  <a:pt x="0" y="0"/>
                </a:moveTo>
                <a:cubicBezTo>
                  <a:pt x="222251" y="-5215"/>
                  <a:pt x="363172" y="-29919"/>
                  <a:pt x="621334" y="0"/>
                </a:cubicBezTo>
                <a:cubicBezTo>
                  <a:pt x="879496" y="29919"/>
                  <a:pt x="969126" y="-20717"/>
                  <a:pt x="1242668" y="0"/>
                </a:cubicBezTo>
                <a:cubicBezTo>
                  <a:pt x="1516210" y="20717"/>
                  <a:pt x="1782053" y="5833"/>
                  <a:pt x="1982981" y="0"/>
                </a:cubicBezTo>
                <a:cubicBezTo>
                  <a:pt x="1977832" y="227819"/>
                  <a:pt x="1981589" y="366981"/>
                  <a:pt x="1982981" y="580435"/>
                </a:cubicBezTo>
                <a:cubicBezTo>
                  <a:pt x="1984373" y="793890"/>
                  <a:pt x="1995419" y="917229"/>
                  <a:pt x="1982981" y="1209240"/>
                </a:cubicBezTo>
                <a:cubicBezTo>
                  <a:pt x="1970543" y="1501251"/>
                  <a:pt x="1962146" y="1577448"/>
                  <a:pt x="1982981" y="1838044"/>
                </a:cubicBezTo>
                <a:cubicBezTo>
                  <a:pt x="2003816" y="2098640"/>
                  <a:pt x="1988276" y="2269667"/>
                  <a:pt x="1982981" y="2418479"/>
                </a:cubicBezTo>
                <a:cubicBezTo>
                  <a:pt x="1759560" y="2414890"/>
                  <a:pt x="1582740" y="2410846"/>
                  <a:pt x="1341817" y="2418479"/>
                </a:cubicBezTo>
                <a:cubicBezTo>
                  <a:pt x="1100894" y="2426112"/>
                  <a:pt x="851823" y="2416154"/>
                  <a:pt x="680823" y="2418479"/>
                </a:cubicBezTo>
                <a:cubicBezTo>
                  <a:pt x="509823" y="2420804"/>
                  <a:pt x="245384" y="2395788"/>
                  <a:pt x="0" y="2418479"/>
                </a:cubicBezTo>
                <a:cubicBezTo>
                  <a:pt x="-2656" y="2250143"/>
                  <a:pt x="11717" y="2013057"/>
                  <a:pt x="0" y="1765490"/>
                </a:cubicBezTo>
                <a:cubicBezTo>
                  <a:pt x="-11717" y="1517923"/>
                  <a:pt x="-7834" y="1441095"/>
                  <a:pt x="0" y="1209240"/>
                </a:cubicBezTo>
                <a:cubicBezTo>
                  <a:pt x="7834" y="977385"/>
                  <a:pt x="-13513" y="864438"/>
                  <a:pt x="0" y="628805"/>
                </a:cubicBezTo>
                <a:cubicBezTo>
                  <a:pt x="13513" y="393172"/>
                  <a:pt x="17573" y="300260"/>
                  <a:pt x="0" y="0"/>
                </a:cubicBezTo>
                <a:close/>
              </a:path>
              <a:path w="1982981" h="2418479" extrusionOk="0">
                <a:moveTo>
                  <a:pt x="0" y="0"/>
                </a:moveTo>
                <a:cubicBezTo>
                  <a:pt x="275167" y="-8899"/>
                  <a:pt x="432332" y="-141"/>
                  <a:pt x="660994" y="0"/>
                </a:cubicBezTo>
                <a:cubicBezTo>
                  <a:pt x="889656" y="141"/>
                  <a:pt x="1142451" y="6897"/>
                  <a:pt x="1282328" y="0"/>
                </a:cubicBezTo>
                <a:cubicBezTo>
                  <a:pt x="1422205" y="-6897"/>
                  <a:pt x="1696104" y="-5666"/>
                  <a:pt x="1982981" y="0"/>
                </a:cubicBezTo>
                <a:cubicBezTo>
                  <a:pt x="1995948" y="265602"/>
                  <a:pt x="1987751" y="355215"/>
                  <a:pt x="1982981" y="580435"/>
                </a:cubicBezTo>
                <a:cubicBezTo>
                  <a:pt x="1978211" y="805655"/>
                  <a:pt x="1984312" y="948009"/>
                  <a:pt x="1982981" y="1185055"/>
                </a:cubicBezTo>
                <a:cubicBezTo>
                  <a:pt x="1981650" y="1422101"/>
                  <a:pt x="1996315" y="1476204"/>
                  <a:pt x="1982981" y="1741305"/>
                </a:cubicBezTo>
                <a:cubicBezTo>
                  <a:pt x="1969648" y="2006406"/>
                  <a:pt x="1984019" y="2168446"/>
                  <a:pt x="1982981" y="2418479"/>
                </a:cubicBezTo>
                <a:cubicBezTo>
                  <a:pt x="1681497" y="2387905"/>
                  <a:pt x="1631519" y="2420661"/>
                  <a:pt x="1321987" y="2418479"/>
                </a:cubicBezTo>
                <a:cubicBezTo>
                  <a:pt x="1012455" y="2416297"/>
                  <a:pt x="850675" y="2400425"/>
                  <a:pt x="720483" y="2418479"/>
                </a:cubicBezTo>
                <a:cubicBezTo>
                  <a:pt x="590291" y="2436533"/>
                  <a:pt x="268551" y="2413687"/>
                  <a:pt x="0" y="2418479"/>
                </a:cubicBezTo>
                <a:cubicBezTo>
                  <a:pt x="12587" y="2253753"/>
                  <a:pt x="-20854" y="2029227"/>
                  <a:pt x="0" y="1813859"/>
                </a:cubicBezTo>
                <a:cubicBezTo>
                  <a:pt x="20854" y="1598491"/>
                  <a:pt x="6616" y="1463863"/>
                  <a:pt x="0" y="1160870"/>
                </a:cubicBezTo>
                <a:cubicBezTo>
                  <a:pt x="-6616" y="857877"/>
                  <a:pt x="12974" y="803784"/>
                  <a:pt x="0" y="628805"/>
                </a:cubicBezTo>
                <a:cubicBezTo>
                  <a:pt x="-12974" y="453826"/>
                  <a:pt x="-20733" y="312342"/>
                  <a:pt x="0" y="0"/>
                </a:cubicBezTo>
                <a:close/>
              </a:path>
            </a:pathLst>
          </a:custGeom>
          <a:solidFill>
            <a:schemeClr val="lt1"/>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04" name="Google Shape;204;p13"/>
          <p:cNvSpPr txBox="1"/>
          <p:nvPr/>
        </p:nvSpPr>
        <p:spPr>
          <a:xfrm>
            <a:off x="10880089" y="3954879"/>
            <a:ext cx="464100" cy="461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400">
                <a:solidFill>
                  <a:schemeClr val="dk1"/>
                </a:solidFill>
                <a:latin typeface="Bebas Neue"/>
                <a:ea typeface="Bebas Neue"/>
                <a:cs typeface="Bebas Neue"/>
                <a:sym typeface="Bebas Neue"/>
              </a:rPr>
              <a:t>11</a:t>
            </a:r>
            <a:endParaRPr/>
          </a:p>
        </p:txBody>
      </p:sp>
      <p:cxnSp>
        <p:nvCxnSpPr>
          <p:cNvPr id="205" name="Google Shape;205;p13"/>
          <p:cNvCxnSpPr/>
          <p:nvPr/>
        </p:nvCxnSpPr>
        <p:spPr>
          <a:xfrm>
            <a:off x="10815303" y="4691892"/>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206" name="Google Shape;206;p13"/>
          <p:cNvCxnSpPr/>
          <p:nvPr/>
        </p:nvCxnSpPr>
        <p:spPr>
          <a:xfrm>
            <a:off x="10815303" y="4861499"/>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207" name="Google Shape;207;p13"/>
          <p:cNvCxnSpPr/>
          <p:nvPr/>
        </p:nvCxnSpPr>
        <p:spPr>
          <a:xfrm>
            <a:off x="10815303" y="5023731"/>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208" name="Google Shape;208;p13"/>
          <p:cNvCxnSpPr/>
          <p:nvPr/>
        </p:nvCxnSpPr>
        <p:spPr>
          <a:xfrm>
            <a:off x="10815303" y="5190879"/>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209" name="Google Shape;209;p13"/>
          <p:cNvCxnSpPr/>
          <p:nvPr/>
        </p:nvCxnSpPr>
        <p:spPr>
          <a:xfrm>
            <a:off x="10815303" y="5360486"/>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210" name="Google Shape;210;p13"/>
          <p:cNvCxnSpPr/>
          <p:nvPr/>
        </p:nvCxnSpPr>
        <p:spPr>
          <a:xfrm>
            <a:off x="10806090" y="5517802"/>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211" name="Google Shape;211;p13"/>
          <p:cNvCxnSpPr/>
          <p:nvPr/>
        </p:nvCxnSpPr>
        <p:spPr>
          <a:xfrm>
            <a:off x="10806090" y="5684950"/>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212" name="Google Shape;212;p13"/>
          <p:cNvCxnSpPr/>
          <p:nvPr/>
        </p:nvCxnSpPr>
        <p:spPr>
          <a:xfrm>
            <a:off x="10806090" y="5854557"/>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213" name="Google Shape;213;p13"/>
          <p:cNvCxnSpPr/>
          <p:nvPr/>
        </p:nvCxnSpPr>
        <p:spPr>
          <a:xfrm>
            <a:off x="10805162" y="5998126"/>
            <a:ext cx="1805413" cy="0"/>
          </a:xfrm>
          <a:prstGeom prst="straightConnector1">
            <a:avLst/>
          </a:prstGeom>
          <a:noFill/>
          <a:ln w="9525" cap="flat" cmpd="sng">
            <a:solidFill>
              <a:srgbClr val="BFBFBF"/>
            </a:solidFill>
            <a:prstDash val="dash"/>
            <a:miter lim="800000"/>
            <a:headEnd type="none" w="sm" len="sm"/>
            <a:tailEnd type="none" w="sm" len="sm"/>
          </a:ln>
        </p:spPr>
      </p:cxnSp>
      <p:cxnSp>
        <p:nvCxnSpPr>
          <p:cNvPr id="214" name="Google Shape;214;p13"/>
          <p:cNvCxnSpPr/>
          <p:nvPr/>
        </p:nvCxnSpPr>
        <p:spPr>
          <a:xfrm>
            <a:off x="10805162" y="6167733"/>
            <a:ext cx="1805413" cy="0"/>
          </a:xfrm>
          <a:prstGeom prst="straightConnector1">
            <a:avLst/>
          </a:prstGeom>
          <a:noFill/>
          <a:ln w="9525" cap="flat" cmpd="sng">
            <a:solidFill>
              <a:srgbClr val="BFBFBF"/>
            </a:solidFill>
            <a:prstDash val="dash"/>
            <a:miter lim="800000"/>
            <a:headEnd type="none" w="sm" len="sm"/>
            <a:tailEnd type="none" w="sm" len="sm"/>
          </a:ln>
        </p:spPr>
      </p:cxnSp>
      <p:sp>
        <p:nvSpPr>
          <p:cNvPr id="215" name="Google Shape;215;p13"/>
          <p:cNvSpPr txBox="1"/>
          <p:nvPr/>
        </p:nvSpPr>
        <p:spPr>
          <a:xfrm>
            <a:off x="10777955" y="5061294"/>
            <a:ext cx="1740900" cy="261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a:p>
        </p:txBody>
      </p:sp>
      <p:pic>
        <p:nvPicPr>
          <p:cNvPr id="216" name="Google Shape;216;p13" descr="A drawing of a face&#10;&#10;Description automatically generated"/>
          <p:cNvPicPr preferRelativeResize="0"/>
          <p:nvPr/>
        </p:nvPicPr>
        <p:blipFill rotWithShape="1">
          <a:blip r:embed="rId3">
            <a:alphaModFix/>
          </a:blip>
          <a:srcRect/>
          <a:stretch/>
        </p:blipFill>
        <p:spPr>
          <a:xfrm>
            <a:off x="14295" y="94813"/>
            <a:ext cx="2986809" cy="1159060"/>
          </a:xfrm>
          <a:prstGeom prst="rect">
            <a:avLst/>
          </a:prstGeom>
          <a:noFill/>
          <a:ln>
            <a:noFill/>
          </a:ln>
        </p:spPr>
      </p:pic>
      <p:sp>
        <p:nvSpPr>
          <p:cNvPr id="217" name="Google Shape;217;p13"/>
          <p:cNvSpPr txBox="1"/>
          <p:nvPr/>
        </p:nvSpPr>
        <p:spPr>
          <a:xfrm>
            <a:off x="10756350" y="4181885"/>
            <a:ext cx="1924200" cy="261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100">
                <a:latin typeface="Dosis"/>
                <a:ea typeface="Dosis"/>
                <a:cs typeface="Dosis"/>
                <a:sym typeface="Dosis"/>
              </a:rPr>
              <a:t>With these tourist events whydo you think they take place in the mountains?</a:t>
            </a:r>
            <a:endParaRPr sz="1100">
              <a:latin typeface="Dosis"/>
              <a:ea typeface="Dosis"/>
              <a:cs typeface="Dosis"/>
              <a:sym typeface="Dosis"/>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440</Words>
  <Application>Microsoft Office PowerPoint</Application>
  <PresentationFormat>A3 Paper (297x420 mm)</PresentationFormat>
  <Paragraphs>32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Dosis</vt:lpstr>
      <vt:lpstr>Bebas Neue</vt:lpstr>
      <vt:lpstr>Arial</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VMitchell</dc:creator>
  <cp:lastModifiedBy>VMitchell</cp:lastModifiedBy>
  <cp:revision>1</cp:revision>
  <dcterms:modified xsi:type="dcterms:W3CDTF">2020-08-20T15:22:07Z</dcterms:modified>
</cp:coreProperties>
</file>