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820CC-7AC8-471C-8DB8-56BD759DC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D06760-8976-466A-AB9C-3F2523B5D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3A18A-BFF1-431C-A52C-38689348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5FB9-911A-46A5-9F97-3E9A88CC4AD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C405B-3CE2-4C80-8D6A-9ED13362F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EF7E9-C7E6-4BC6-97DA-4014420D2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C92D-79BC-48D3-8BA4-D70963FB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34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C3D7-895A-4242-B604-CC8472969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76D78-3C84-4724-BB9F-1E7DD2FAB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5DA8F-3226-461D-9BC2-A073EEEDE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5FB9-911A-46A5-9F97-3E9A88CC4AD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3EC7D-22BC-40ED-BB90-E1DD33CD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0C509-ED4A-43BB-836E-535CB0FB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C92D-79BC-48D3-8BA4-D70963FB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6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657A76-F129-40C9-A511-3C8E8F714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AAEF1-8D27-4B95-8D05-12C886E84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E3159-A799-4EE7-BADB-4DC03954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5FB9-911A-46A5-9F97-3E9A88CC4AD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41B76-4EB1-4E54-B556-E53D82710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3160F-399E-48F0-8FED-7E1C1E5F7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C92D-79BC-48D3-8BA4-D70963FB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03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66DD0-375B-4193-B8B7-7B4D312A3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D9FD0-3C9C-419D-94D8-779D8B34D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D1E14-8EAD-48B8-9C12-78EB2AD7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5FB9-911A-46A5-9F97-3E9A88CC4AD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C8BC6-4F5D-42C1-BA7F-14034BF3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AAC42-09D5-44C9-B5E8-2D633976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C92D-79BC-48D3-8BA4-D70963FB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51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59EBC-CA1B-483A-B84C-7C7AE5F73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1D186-0098-44B3-89BD-30EC23A56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2D47E-5309-49FF-8D17-84B741A3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5FB9-911A-46A5-9F97-3E9A88CC4AD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0741D-6D00-4615-92FD-DCB38B84D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B0AF1-3974-4E3C-AD46-D56BF5C3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C92D-79BC-48D3-8BA4-D70963FB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65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80270-581C-41F2-AF5C-8D17A90E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0033A-6C28-4CC5-B1BC-481A1610F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B25EB-E2EA-4CCD-9487-782AD0F0E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3F4BA-34D5-4CB6-BF32-2CFE4AD10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5FB9-911A-46A5-9F97-3E9A88CC4AD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B3EFD-3795-4FD0-8DF9-D8D21063B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C3E38-0483-40DE-808E-56144F19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C92D-79BC-48D3-8BA4-D70963FB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84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0378B-C529-4F82-9D5D-CCF29C30E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63891-6E01-4718-BFAA-7941D8B2B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671128-DB3F-4F82-A578-DB21B567F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60CB0C-4A11-4C99-B948-BB062CDF3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2C3DF-3BDB-412D-A62F-497A4EA5C7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EEDC50-98B9-4CC4-8DE5-21DF0AD11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5FB9-911A-46A5-9F97-3E9A88CC4AD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AE89F4-485C-4C3F-B498-0FDB1161F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329391-F6CA-479A-B6EC-4A9CE231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C92D-79BC-48D3-8BA4-D70963FB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08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8D799-81FA-4829-9690-6232C8FE9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0FA3C5-1848-4B2A-A0CE-C19FBF598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5FB9-911A-46A5-9F97-3E9A88CC4AD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2C8D10-C1CE-48D9-B398-C98EEBF2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27013-7D10-4CA0-A39F-695813E39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C92D-79BC-48D3-8BA4-D70963FB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9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32DFB6-2A1B-4EC5-A142-93230C1E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5FB9-911A-46A5-9F97-3E9A88CC4AD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E23F41-E40A-43C3-9C30-FDF892CE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F7855-4499-4735-B3E5-C87C3B946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C92D-79BC-48D3-8BA4-D70963FB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8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10C1A-9EAB-491F-8E93-996038F3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D1CE6-2B0C-428B-929B-45A1112A9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F0279-78DB-45CA-986D-59418EF95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036F5-E33D-4078-A4C2-8520A67BC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5FB9-911A-46A5-9F97-3E9A88CC4AD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BC0E2-F823-4ACB-9AC3-CD5543504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934D3-8034-4F6F-AF25-A2046F32A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C92D-79BC-48D3-8BA4-D70963FB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18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2F55C-3F55-463B-A5F4-C8E6484DE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A65501-1F8F-4002-90CD-28320924A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969A4-D7FC-427A-A0B9-196BE0577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82660-041A-4A72-8AE0-3D7E6976E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5FB9-911A-46A5-9F97-3E9A88CC4AD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37376-C49F-4154-A8B6-0ADF1C05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E4CDD-8335-4EF7-B48C-C74A485C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C92D-79BC-48D3-8BA4-D70963FB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4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9BC650-9619-44F4-B0FF-C5CA5FEF3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E6A72-9910-4AC0-8F46-1AC067C07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B4AC9-C324-4311-88A3-3474DE069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5FB9-911A-46A5-9F97-3E9A88CC4AD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57F7F-D604-41AD-9511-D54712E98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022A6-4857-43B0-B3F2-1488CE776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9C92D-79BC-48D3-8BA4-D70963FB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63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umbai Police bans all tours as coronavirus cases in Maharashtra ...">
            <a:extLst>
              <a:ext uri="{FF2B5EF4-FFF2-40B4-BE49-F238E27FC236}">
                <a16:creationId xmlns:a16="http://schemas.microsoft.com/office/drawing/2014/main" id="{1D793E03-0309-4083-A71C-5AEE3DD744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780186D-CC90-4D52-A34C-CD706E57B409}"/>
              </a:ext>
            </a:extLst>
          </p:cNvPr>
          <p:cNvSpPr/>
          <p:nvPr/>
        </p:nvSpPr>
        <p:spPr>
          <a:xfrm>
            <a:off x="4558748" y="1696278"/>
            <a:ext cx="2809460" cy="133847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97930-223A-411E-A4E1-9CB79D70B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7457" y="531457"/>
            <a:ext cx="3852041" cy="1834056"/>
          </a:xfrm>
        </p:spPr>
        <p:txBody>
          <a:bodyPr>
            <a:normAutofit/>
          </a:bodyPr>
          <a:lstStyle/>
          <a:p>
            <a:r>
              <a:rPr lang="en-GB" sz="4000" dirty="0"/>
              <a:t>Plenary Task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A0D3-1C30-4F15-B2EF-16CB3CC75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8346" y="2351464"/>
            <a:ext cx="4330262" cy="683284"/>
          </a:xfrm>
        </p:spPr>
        <p:txBody>
          <a:bodyPr>
            <a:normAutofit/>
          </a:bodyPr>
          <a:lstStyle/>
          <a:p>
            <a:r>
              <a:rPr lang="en-GB" sz="2000" dirty="0"/>
              <a:t>Mumbai Quiz</a:t>
            </a:r>
          </a:p>
        </p:txBody>
      </p:sp>
    </p:spTree>
    <p:extLst>
      <p:ext uri="{BB962C8B-B14F-4D97-AF65-F5344CB8AC3E}">
        <p14:creationId xmlns:p14="http://schemas.microsoft.com/office/powerpoint/2010/main" val="128239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umbai Police bans all tours as coronavirus cases in Maharashtra ...">
            <a:extLst>
              <a:ext uri="{FF2B5EF4-FFF2-40B4-BE49-F238E27FC236}">
                <a16:creationId xmlns:a16="http://schemas.microsoft.com/office/drawing/2014/main" id="{ACA4A54D-31D1-43D5-91FA-597D4A6D7B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916577-1F77-49A5-AD3A-AADAA825309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en-GB" dirty="0"/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069CC-5AD7-4E51-9D12-EB482D001A5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/>
              <a:t>When was Mumbai’s name officially changed to Bombay?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1982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1987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1995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2000</a:t>
            </a: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FFC85A39-5475-4251-A524-17A8ADB8D41B}"/>
              </a:ext>
            </a:extLst>
          </p:cNvPr>
          <p:cNvSpPr/>
          <p:nvPr/>
        </p:nvSpPr>
        <p:spPr>
          <a:xfrm>
            <a:off x="636102" y="2199861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E48BB6B1-7356-4516-97CE-5E7E7C188CDA}"/>
              </a:ext>
            </a:extLst>
          </p:cNvPr>
          <p:cNvSpPr/>
          <p:nvPr/>
        </p:nvSpPr>
        <p:spPr>
          <a:xfrm>
            <a:off x="636101" y="2723016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26EA5536-9703-4F35-8F71-DCAD8E816D30}"/>
              </a:ext>
            </a:extLst>
          </p:cNvPr>
          <p:cNvSpPr/>
          <p:nvPr/>
        </p:nvSpPr>
        <p:spPr>
          <a:xfrm>
            <a:off x="636101" y="3707710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tick Free Photos, Icons, Vectors &amp; Videos | Freestock">
            <a:extLst>
              <a:ext uri="{FF2B5EF4-FFF2-40B4-BE49-F238E27FC236}">
                <a16:creationId xmlns:a16="http://schemas.microsoft.com/office/drawing/2014/main" id="{3104FF9B-245A-4320-B817-F3C278605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93" y="3266242"/>
            <a:ext cx="574504" cy="57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AB08C5-D355-4E48-9B3E-BEFB8817BA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8790" y="3553494"/>
            <a:ext cx="8068679" cy="122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44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umbai Police bans all tours as coronavirus cases in Maharashtra ...">
            <a:extLst>
              <a:ext uri="{FF2B5EF4-FFF2-40B4-BE49-F238E27FC236}">
                <a16:creationId xmlns:a16="http://schemas.microsoft.com/office/drawing/2014/main" id="{ACA4A54D-31D1-43D5-91FA-597D4A6D7B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916577-1F77-49A5-AD3A-AADAA825309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en-GB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069CC-5AD7-4E51-9D12-EB482D001A5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/>
              <a:t>How many people live in Mumbai Dharavi Slum?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253,000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300,000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850,000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1,000,000</a:t>
            </a: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FFC85A39-5475-4251-A524-17A8ADB8D41B}"/>
              </a:ext>
            </a:extLst>
          </p:cNvPr>
          <p:cNvSpPr/>
          <p:nvPr/>
        </p:nvSpPr>
        <p:spPr>
          <a:xfrm>
            <a:off x="636102" y="2199861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E48BB6B1-7356-4516-97CE-5E7E7C188CDA}"/>
              </a:ext>
            </a:extLst>
          </p:cNvPr>
          <p:cNvSpPr/>
          <p:nvPr/>
        </p:nvSpPr>
        <p:spPr>
          <a:xfrm>
            <a:off x="636101" y="2723016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26EA5536-9703-4F35-8F71-DCAD8E816D30}"/>
              </a:ext>
            </a:extLst>
          </p:cNvPr>
          <p:cNvSpPr/>
          <p:nvPr/>
        </p:nvSpPr>
        <p:spPr>
          <a:xfrm>
            <a:off x="647367" y="3246171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tick Free Photos, Icons, Vectors &amp; Videos | Freestock">
            <a:extLst>
              <a:ext uri="{FF2B5EF4-FFF2-40B4-BE49-F238E27FC236}">
                <a16:creationId xmlns:a16="http://schemas.microsoft.com/office/drawing/2014/main" id="{3104FF9B-245A-4320-B817-F3C278605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93" y="3890539"/>
            <a:ext cx="574504" cy="57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3F0776-5D6B-4F72-8BE4-BE1A8C738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6296" y="3076008"/>
            <a:ext cx="7341673" cy="118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3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umbai Police bans all tours as coronavirus cases in Maharashtra ...">
            <a:extLst>
              <a:ext uri="{FF2B5EF4-FFF2-40B4-BE49-F238E27FC236}">
                <a16:creationId xmlns:a16="http://schemas.microsoft.com/office/drawing/2014/main" id="{ACA4A54D-31D1-43D5-91FA-597D4A6D7B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916577-1F77-49A5-AD3A-AADAA825309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en-GB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069CC-5AD7-4E51-9D12-EB482D001A5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/>
              <a:t>Which of the following Indian Industries is the largest in the world?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Fashion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Film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Pharmaceutical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Computers</a:t>
            </a: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FFC85A39-5475-4251-A524-17A8ADB8D41B}"/>
              </a:ext>
            </a:extLst>
          </p:cNvPr>
          <p:cNvSpPr/>
          <p:nvPr/>
        </p:nvSpPr>
        <p:spPr>
          <a:xfrm>
            <a:off x="636102" y="2199861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E48BB6B1-7356-4516-97CE-5E7E7C188CDA}"/>
              </a:ext>
            </a:extLst>
          </p:cNvPr>
          <p:cNvSpPr/>
          <p:nvPr/>
        </p:nvSpPr>
        <p:spPr>
          <a:xfrm>
            <a:off x="647367" y="3734100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26EA5536-9703-4F35-8F71-DCAD8E816D30}"/>
              </a:ext>
            </a:extLst>
          </p:cNvPr>
          <p:cNvSpPr/>
          <p:nvPr/>
        </p:nvSpPr>
        <p:spPr>
          <a:xfrm>
            <a:off x="647367" y="3246171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tick Free Photos, Icons, Vectors &amp; Videos | Freestock">
            <a:extLst>
              <a:ext uri="{FF2B5EF4-FFF2-40B4-BE49-F238E27FC236}">
                <a16:creationId xmlns:a16="http://schemas.microsoft.com/office/drawing/2014/main" id="{3104FF9B-245A-4320-B817-F3C278605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9" y="2753530"/>
            <a:ext cx="574504" cy="57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E8386E-CAFD-46E9-8F01-294186219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606" y="4308790"/>
            <a:ext cx="8085934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9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umbai Police bans all tours as coronavirus cases in Maharashtra ...">
            <a:extLst>
              <a:ext uri="{FF2B5EF4-FFF2-40B4-BE49-F238E27FC236}">
                <a16:creationId xmlns:a16="http://schemas.microsoft.com/office/drawing/2014/main" id="{ACA4A54D-31D1-43D5-91FA-597D4A6D7B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916577-1F77-49A5-AD3A-AADAA825309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en-GB" dirty="0"/>
              <a:t>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069CC-5AD7-4E51-9D12-EB482D001A5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/>
              <a:t>Mumbai overlooks what large body of water?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Arabian Sea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Bay of Bengal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Indian Ocean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Andaman Sea</a:t>
            </a: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FFC85A39-5475-4251-A524-17A8ADB8D41B}"/>
              </a:ext>
            </a:extLst>
          </p:cNvPr>
          <p:cNvSpPr/>
          <p:nvPr/>
        </p:nvSpPr>
        <p:spPr>
          <a:xfrm>
            <a:off x="647366" y="3238463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E48BB6B1-7356-4516-97CE-5E7E7C188CDA}"/>
              </a:ext>
            </a:extLst>
          </p:cNvPr>
          <p:cNvSpPr/>
          <p:nvPr/>
        </p:nvSpPr>
        <p:spPr>
          <a:xfrm>
            <a:off x="647367" y="3734100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26EA5536-9703-4F35-8F71-DCAD8E816D30}"/>
              </a:ext>
            </a:extLst>
          </p:cNvPr>
          <p:cNvSpPr/>
          <p:nvPr/>
        </p:nvSpPr>
        <p:spPr>
          <a:xfrm>
            <a:off x="647366" y="2723016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tick Free Photos, Icons, Vectors &amp; Videos | Freestock">
            <a:extLst>
              <a:ext uri="{FF2B5EF4-FFF2-40B4-BE49-F238E27FC236}">
                <a16:creationId xmlns:a16="http://schemas.microsoft.com/office/drawing/2014/main" id="{3104FF9B-245A-4320-B817-F3C278605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65464"/>
            <a:ext cx="574504" cy="57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DEB4FA-279E-44A3-AB3A-44C80655A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8665" y="4623477"/>
            <a:ext cx="9242354" cy="121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88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umbai Police bans all tours as coronavirus cases in Maharashtra ...">
            <a:extLst>
              <a:ext uri="{FF2B5EF4-FFF2-40B4-BE49-F238E27FC236}">
                <a16:creationId xmlns:a16="http://schemas.microsoft.com/office/drawing/2014/main" id="{ACA4A54D-31D1-43D5-91FA-597D4A6D7B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916577-1F77-49A5-AD3A-AADAA825309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en-GB" dirty="0"/>
              <a:t>Question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069CC-5AD7-4E51-9D12-EB482D001A5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/>
              <a:t>What event does Mumbai’s Gateway of India commemorate?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The city’s statue as an international port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India’s independence from Britain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King George V’s 1911 visit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The victims of the 1896 plague</a:t>
            </a: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FFC85A39-5475-4251-A524-17A8ADB8D41B}"/>
              </a:ext>
            </a:extLst>
          </p:cNvPr>
          <p:cNvSpPr/>
          <p:nvPr/>
        </p:nvSpPr>
        <p:spPr>
          <a:xfrm>
            <a:off x="697063" y="2229157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E48BB6B1-7356-4516-97CE-5E7E7C188CDA}"/>
              </a:ext>
            </a:extLst>
          </p:cNvPr>
          <p:cNvSpPr/>
          <p:nvPr/>
        </p:nvSpPr>
        <p:spPr>
          <a:xfrm>
            <a:off x="647367" y="3734100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26EA5536-9703-4F35-8F71-DCAD8E816D30}"/>
              </a:ext>
            </a:extLst>
          </p:cNvPr>
          <p:cNvSpPr/>
          <p:nvPr/>
        </p:nvSpPr>
        <p:spPr>
          <a:xfrm>
            <a:off x="647366" y="2723016"/>
            <a:ext cx="834889" cy="705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tick Free Photos, Icons, Vectors &amp; Videos | Freestock">
            <a:extLst>
              <a:ext uri="{FF2B5EF4-FFF2-40B4-BE49-F238E27FC236}">
                <a16:creationId xmlns:a16="http://schemas.microsoft.com/office/drawing/2014/main" id="{3104FF9B-245A-4320-B817-F3C278605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8" y="3249588"/>
            <a:ext cx="574504" cy="57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018418-BFAF-48DB-8971-10523B756E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2625" y="4684332"/>
            <a:ext cx="9150846" cy="122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1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Plenary Task</vt:lpstr>
      <vt:lpstr>Question 1</vt:lpstr>
      <vt:lpstr>Question 2</vt:lpstr>
      <vt:lpstr>Question 3</vt:lpstr>
      <vt:lpstr>Question 4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Task</dc:title>
  <dc:creator>Lewis CHAMBERS</dc:creator>
  <cp:lastModifiedBy>Lewis CHAMBERS</cp:lastModifiedBy>
  <cp:revision>1</cp:revision>
  <dcterms:created xsi:type="dcterms:W3CDTF">2020-06-25T09:40:27Z</dcterms:created>
  <dcterms:modified xsi:type="dcterms:W3CDTF">2020-06-25T09:45:16Z</dcterms:modified>
</cp:coreProperties>
</file>